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0"/>
  </p:notesMasterIdLst>
  <p:sldIdLst>
    <p:sldId id="1040" r:id="rId5"/>
    <p:sldId id="1087" r:id="rId6"/>
    <p:sldId id="1070" r:id="rId7"/>
    <p:sldId id="1120" r:id="rId8"/>
    <p:sldId id="1098" r:id="rId9"/>
    <p:sldId id="1125" r:id="rId10"/>
    <p:sldId id="1126" r:id="rId11"/>
    <p:sldId id="1114" r:id="rId12"/>
    <p:sldId id="1121" r:id="rId13"/>
    <p:sldId id="1115" r:id="rId14"/>
    <p:sldId id="1124" r:id="rId15"/>
    <p:sldId id="1100" r:id="rId16"/>
    <p:sldId id="1041" r:id="rId17"/>
    <p:sldId id="1109" r:id="rId18"/>
    <p:sldId id="1107" r:id="rId19"/>
    <p:sldId id="1119" r:id="rId20"/>
    <p:sldId id="1122" r:id="rId21"/>
    <p:sldId id="1105" r:id="rId22"/>
    <p:sldId id="1127" r:id="rId23"/>
    <p:sldId id="1117" r:id="rId24"/>
    <p:sldId id="1128" r:id="rId25"/>
    <p:sldId id="1118" r:id="rId26"/>
    <p:sldId id="1129" r:id="rId27"/>
    <p:sldId id="1104" r:id="rId28"/>
    <p:sldId id="110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0080"/>
    <a:srgbClr val="C40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F08F4-1303-4A41-9F24-18E64C14E449}" v="7" dt="2022-09-11T14:36:27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iel Swain" userId="127d7bad-1536-4611-9273-01fe841428a6" providerId="ADAL" clId="{A0DF08F4-1303-4A41-9F24-18E64C14E449}"/>
    <pc:docChg chg="modSld">
      <pc:chgData name="Nathaniel Swain" userId="127d7bad-1536-4611-9273-01fe841428a6" providerId="ADAL" clId="{A0DF08F4-1303-4A41-9F24-18E64C14E449}" dt="2022-09-11T14:36:27.816" v="9" actId="20577"/>
      <pc:docMkLst>
        <pc:docMk/>
      </pc:docMkLst>
      <pc:sldChg chg="modSp mod">
        <pc:chgData name="Nathaniel Swain" userId="127d7bad-1536-4611-9273-01fe841428a6" providerId="ADAL" clId="{A0DF08F4-1303-4A41-9F24-18E64C14E449}" dt="2022-09-11T14:36:27.816" v="9" actId="20577"/>
        <pc:sldMkLst>
          <pc:docMk/>
          <pc:sldMk cId="1729782535" sldId="1114"/>
        </pc:sldMkLst>
        <pc:spChg chg="mod">
          <ac:chgData name="Nathaniel Swain" userId="127d7bad-1536-4611-9273-01fe841428a6" providerId="ADAL" clId="{A0DF08F4-1303-4A41-9F24-18E64C14E449}" dt="2022-09-11T14:36:14.313" v="1" actId="20577"/>
          <ac:spMkLst>
            <pc:docMk/>
            <pc:sldMk cId="1729782535" sldId="1114"/>
            <ac:spMk id="5" creationId="{47DB2616-6993-4A11-9A38-4BA636BFE6D6}"/>
          </ac:spMkLst>
        </pc:spChg>
        <pc:spChg chg="mod">
          <ac:chgData name="Nathaniel Swain" userId="127d7bad-1536-4611-9273-01fe841428a6" providerId="ADAL" clId="{A0DF08F4-1303-4A41-9F24-18E64C14E449}" dt="2022-09-11T14:36:27.816" v="9" actId="20577"/>
          <ac:spMkLst>
            <pc:docMk/>
            <pc:sldMk cId="1729782535" sldId="1114"/>
            <ac:spMk id="12" creationId="{E95309CC-8DF3-47AD-BC26-4E6652438C42}"/>
          </ac:spMkLst>
        </pc:spChg>
      </pc:sldChg>
      <pc:sldChg chg="modSp mod">
        <pc:chgData name="Nathaniel Swain" userId="127d7bad-1536-4611-9273-01fe841428a6" providerId="ADAL" clId="{A0DF08F4-1303-4A41-9F24-18E64C14E449}" dt="2022-09-11T14:36:25.113" v="7" actId="20577"/>
        <pc:sldMkLst>
          <pc:docMk/>
          <pc:sldMk cId="1138908167" sldId="1121"/>
        </pc:sldMkLst>
        <pc:spChg chg="mod">
          <ac:chgData name="Nathaniel Swain" userId="127d7bad-1536-4611-9273-01fe841428a6" providerId="ADAL" clId="{A0DF08F4-1303-4A41-9F24-18E64C14E449}" dt="2022-09-11T14:36:20.323" v="4" actId="20577"/>
          <ac:spMkLst>
            <pc:docMk/>
            <pc:sldMk cId="1138908167" sldId="1121"/>
            <ac:spMk id="5" creationId="{47DB2616-6993-4A11-9A38-4BA636BFE6D6}"/>
          </ac:spMkLst>
        </pc:spChg>
        <pc:spChg chg="mod">
          <ac:chgData name="Nathaniel Swain" userId="127d7bad-1536-4611-9273-01fe841428a6" providerId="ADAL" clId="{A0DF08F4-1303-4A41-9F24-18E64C14E449}" dt="2022-09-11T14:36:25.113" v="7" actId="20577"/>
          <ac:spMkLst>
            <pc:docMk/>
            <pc:sldMk cId="1138908167" sldId="1121"/>
            <ac:spMk id="12" creationId="{E95309CC-8DF3-47AD-BC26-4E6652438C42}"/>
          </ac:spMkLst>
        </pc:spChg>
      </pc:sldChg>
    </pc:docChg>
  </pc:docChgLst>
  <pc:docChgLst>
    <pc:chgData name="Tess Zylberberg" userId="S::tess.zylberberg@education.vic.gov.au::90a9cb02-2116-4126-bbbb-2c3082873f09" providerId="AD" clId="Web-{D5F44611-B995-7078-B4AB-636FF296378E}"/>
    <pc:docChg chg="delSld modSld">
      <pc:chgData name="Tess Zylberberg" userId="S::tess.zylberberg@education.vic.gov.au::90a9cb02-2116-4126-bbbb-2c3082873f09" providerId="AD" clId="Web-{D5F44611-B995-7078-B4AB-636FF296378E}" dt="2022-06-07T04:58:21.620" v="80"/>
      <pc:docMkLst>
        <pc:docMk/>
      </pc:docMkLst>
      <pc:sldChg chg="delSp modSp">
        <pc:chgData name="Tess Zylberberg" userId="S::tess.zylberberg@education.vic.gov.au::90a9cb02-2116-4126-bbbb-2c3082873f09" providerId="AD" clId="Web-{D5F44611-B995-7078-B4AB-636FF296378E}" dt="2022-06-07T04:58:21.620" v="80"/>
        <pc:sldMkLst>
          <pc:docMk/>
          <pc:sldMk cId="3258710736" sldId="1070"/>
        </pc:sldMkLst>
        <pc:spChg chg="mod">
          <ac:chgData name="Tess Zylberberg" userId="S::tess.zylberberg@education.vic.gov.au::90a9cb02-2116-4126-bbbb-2c3082873f09" providerId="AD" clId="Web-{D5F44611-B995-7078-B4AB-636FF296378E}" dt="2022-06-07T04:57:42.914" v="40" actId="20577"/>
          <ac:spMkLst>
            <pc:docMk/>
            <pc:sldMk cId="3258710736" sldId="1070"/>
            <ac:spMk id="3" creationId="{2635DB27-A810-496C-A776-5C18BE6AC065}"/>
          </ac:spMkLst>
        </pc:spChg>
        <pc:spChg chg="del mod">
          <ac:chgData name="Tess Zylberberg" userId="S::tess.zylberberg@education.vic.gov.au::90a9cb02-2116-4126-bbbb-2c3082873f09" providerId="AD" clId="Web-{D5F44611-B995-7078-B4AB-636FF296378E}" dt="2022-06-07T04:58:21.620" v="80"/>
          <ac:spMkLst>
            <pc:docMk/>
            <pc:sldMk cId="3258710736" sldId="1070"/>
            <ac:spMk id="6" creationId="{8F8D3BB7-8057-45BB-96A4-DB685F5BE91D}"/>
          </ac:spMkLst>
        </pc:spChg>
      </pc:sldChg>
      <pc:sldChg chg="modSp del">
        <pc:chgData name="Tess Zylberberg" userId="S::tess.zylberberg@education.vic.gov.au::90a9cb02-2116-4126-bbbb-2c3082873f09" providerId="AD" clId="Web-{D5F44611-B995-7078-B4AB-636FF296378E}" dt="2022-06-07T04:54:15.339" v="2"/>
        <pc:sldMkLst>
          <pc:docMk/>
          <pc:sldMk cId="1692958166" sldId="1113"/>
        </pc:sldMkLst>
        <pc:spChg chg="mod">
          <ac:chgData name="Tess Zylberberg" userId="S::tess.zylberberg@education.vic.gov.au::90a9cb02-2116-4126-bbbb-2c3082873f09" providerId="AD" clId="Web-{D5F44611-B995-7078-B4AB-636FF296378E}" dt="2022-06-07T04:54:14.542" v="1" actId="20577"/>
          <ac:spMkLst>
            <pc:docMk/>
            <pc:sldMk cId="1692958166" sldId="1113"/>
            <ac:spMk id="6" creationId="{A306DC1C-AEDD-4737-B977-7835AC7A014A}"/>
          </ac:spMkLst>
        </pc:spChg>
      </pc:sldChg>
    </pc:docChg>
  </pc:docChgLst>
  <pc:docChgLst>
    <pc:chgData name="Felicity Black" userId="S::felicity.black@education.vic.gov.au::0e19670e-1da4-4547-8bdd-547ed3b6da03" providerId="AD" clId="Web-{07A94B49-66AC-B4C2-B0C5-2B583F2339C6}"/>
    <pc:docChg chg="addSld modSld">
      <pc:chgData name="Felicity Black" userId="S::felicity.black@education.vic.gov.au::0e19670e-1da4-4547-8bdd-547ed3b6da03" providerId="AD" clId="Web-{07A94B49-66AC-B4C2-B0C5-2B583F2339C6}" dt="2022-06-07T05:36:26.014" v="869" actId="20577"/>
      <pc:docMkLst>
        <pc:docMk/>
      </pc:docMkLst>
      <pc:sldChg chg="addSp">
        <pc:chgData name="Felicity Black" userId="S::felicity.black@education.vic.gov.au::0e19670e-1da4-4547-8bdd-547ed3b6da03" providerId="AD" clId="Web-{07A94B49-66AC-B4C2-B0C5-2B583F2339C6}" dt="2022-06-07T04:59:19.599" v="6"/>
        <pc:sldMkLst>
          <pc:docMk/>
          <pc:sldMk cId="3258710736" sldId="1070"/>
        </pc:sldMkLst>
        <pc:spChg chg="add">
          <ac:chgData name="Felicity Black" userId="S::felicity.black@education.vic.gov.au::0e19670e-1da4-4547-8bdd-547ed3b6da03" providerId="AD" clId="Web-{07A94B49-66AC-B4C2-B0C5-2B583F2339C6}" dt="2022-06-07T04:59:19.599" v="6"/>
          <ac:spMkLst>
            <pc:docMk/>
            <pc:sldMk cId="3258710736" sldId="1070"/>
            <ac:spMk id="7" creationId="{EB228FEA-C450-9B7E-ABE5-37B0E4AD4080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19:13.467" v="647" actId="20577"/>
        <pc:sldMkLst>
          <pc:docMk/>
          <pc:sldMk cId="2133706566" sldId="1105"/>
        </pc:sldMkLst>
        <pc:spChg chg="mod">
          <ac:chgData name="Felicity Black" userId="S::felicity.black@education.vic.gov.au::0e19670e-1da4-4547-8bdd-547ed3b6da03" providerId="AD" clId="Web-{07A94B49-66AC-B4C2-B0C5-2B583F2339C6}" dt="2022-06-07T05:17:13.695" v="609" actId="14100"/>
          <ac:spMkLst>
            <pc:docMk/>
            <pc:sldMk cId="2133706566" sldId="1105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9:13.467" v="647" actId="20577"/>
          <ac:spMkLst>
            <pc:docMk/>
            <pc:sldMk cId="2133706566" sldId="1105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7:41.681" v="630" actId="20577"/>
          <ac:spMkLst>
            <pc:docMk/>
            <pc:sldMk cId="2133706566" sldId="1105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26:31.072" v="839" actId="20577"/>
        <pc:sldMkLst>
          <pc:docMk/>
          <pc:sldMk cId="3724430671" sldId="1117"/>
        </pc:sldMkLst>
        <pc:spChg chg="mod">
          <ac:chgData name="Felicity Black" userId="S::felicity.black@education.vic.gov.au::0e19670e-1da4-4547-8bdd-547ed3b6da03" providerId="AD" clId="Web-{07A94B49-66AC-B4C2-B0C5-2B583F2339C6}" dt="2022-06-07T05:26:11.524" v="825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21:47.039" v="729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26:31.072" v="839" actId="20577"/>
          <ac:spMkLst>
            <pc:docMk/>
            <pc:sldMk cId="3724430671" sldId="1117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36:26.014" v="869" actId="20577"/>
        <pc:sldMkLst>
          <pc:docMk/>
          <pc:sldMk cId="3311599670" sldId="1118"/>
        </pc:sldMkLst>
        <pc:spChg chg="mod">
          <ac:chgData name="Felicity Black" userId="S::felicity.black@education.vic.gov.au::0e19670e-1da4-4547-8bdd-547ed3b6da03" providerId="AD" clId="Web-{07A94B49-66AC-B4C2-B0C5-2B583F2339C6}" dt="2022-06-07T05:36:26.014" v="869" actId="20577"/>
          <ac:spMkLst>
            <pc:docMk/>
            <pc:sldMk cId="3311599670" sldId="1118"/>
            <ac:spMk id="4" creationId="{DAB6BA32-F20C-42D5-AD5C-1759F8976C2F}"/>
          </ac:spMkLst>
        </pc:spChg>
      </pc:sldChg>
      <pc:sldChg chg="modSp modNotes">
        <pc:chgData name="Felicity Black" userId="S::felicity.black@education.vic.gov.au::0e19670e-1da4-4547-8bdd-547ed3b6da03" providerId="AD" clId="Web-{07A94B49-66AC-B4C2-B0C5-2B583F2339C6}" dt="2022-06-07T05:11:17.923" v="540" actId="20577"/>
        <pc:sldMkLst>
          <pc:docMk/>
          <pc:sldMk cId="4088580305" sldId="1119"/>
        </pc:sldMkLst>
        <pc:spChg chg="mod">
          <ac:chgData name="Felicity Black" userId="S::felicity.black@education.vic.gov.au::0e19670e-1da4-4547-8bdd-547ed3b6da03" providerId="AD" clId="Web-{07A94B49-66AC-B4C2-B0C5-2B583F2339C6}" dt="2022-06-07T04:58:32.065" v="5" actId="20577"/>
          <ac:spMkLst>
            <pc:docMk/>
            <pc:sldMk cId="4088580305" sldId="1119"/>
            <ac:spMk id="3" creationId="{2635DB27-A810-496C-A776-5C18BE6AC065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1:17.923" v="540" actId="20577"/>
          <ac:spMkLst>
            <pc:docMk/>
            <pc:sldMk cId="4088580305" sldId="1119"/>
            <ac:spMk id="4" creationId="{75158096-4C55-4C7F-8BE3-AC24D07B7CA2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03:46.662" v="173" actId="20577"/>
          <ac:spMkLst>
            <pc:docMk/>
            <pc:sldMk cId="4088580305" sldId="1119"/>
            <ac:spMk id="6" creationId="{8F8D3BB7-8057-45BB-96A4-DB685F5BE91D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15:55.799" v="581" actId="20577"/>
        <pc:sldMkLst>
          <pc:docMk/>
          <pc:sldMk cId="2319223173" sldId="1122"/>
        </pc:sldMkLst>
        <pc:spChg chg="mod">
          <ac:chgData name="Felicity Black" userId="S::felicity.black@education.vic.gov.au::0e19670e-1da4-4547-8bdd-547ed3b6da03" providerId="AD" clId="Web-{07A94B49-66AC-B4C2-B0C5-2B583F2339C6}" dt="2022-06-07T05:15:55.799" v="581" actId="20577"/>
          <ac:spMkLst>
            <pc:docMk/>
            <pc:sldMk cId="2319223173" sldId="1122"/>
            <ac:spMk id="4" creationId="{75158096-4C55-4C7F-8BE3-AC24D07B7CA2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20:11.190" v="685" actId="20577"/>
        <pc:sldMkLst>
          <pc:docMk/>
          <pc:sldMk cId="2442841382" sldId="1127"/>
        </pc:sldMkLst>
        <pc:spChg chg="mod">
          <ac:chgData name="Felicity Black" userId="S::felicity.black@education.vic.gov.au::0e19670e-1da4-4547-8bdd-547ed3b6da03" providerId="AD" clId="Web-{07A94B49-66AC-B4C2-B0C5-2B583F2339C6}" dt="2022-06-07T05:20:11.190" v="685" actId="20577"/>
          <ac:spMkLst>
            <pc:docMk/>
            <pc:sldMk cId="2442841382" sldId="1127"/>
            <ac:spMk id="8" creationId="{8DA6C8FC-6B4B-4754-B53D-88EF7B1F3A4E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27:41.826" v="868" actId="20577"/>
        <pc:sldMkLst>
          <pc:docMk/>
          <pc:sldMk cId="724755225" sldId="1128"/>
        </pc:sldMkLst>
        <pc:spChg chg="mod">
          <ac:chgData name="Felicity Black" userId="S::felicity.black@education.vic.gov.au::0e19670e-1da4-4547-8bdd-547ed3b6da03" providerId="AD" clId="Web-{07A94B49-66AC-B4C2-B0C5-2B583F2339C6}" dt="2022-06-07T05:27:41.826" v="868" actId="20577"/>
          <ac:spMkLst>
            <pc:docMk/>
            <pc:sldMk cId="724755225" sldId="1128"/>
            <ac:spMk id="8" creationId="{8DA6C8FC-6B4B-4754-B53D-88EF7B1F3A4E}"/>
          </ac:spMkLst>
        </pc:spChg>
      </pc:sldChg>
    </pc:docChg>
  </pc:docChgLst>
  <pc:docChgLst>
    <pc:chgData name="Isabel Zouev" userId="S::isabel.zouev@education.vic.gov.au::1e6eae23-3e42-4839-ad9f-0c939f1e9c53" providerId="AD" clId="Web-{B3E89266-D87F-4A42-AF7C-B55EAEA2B7A8}"/>
    <pc:docChg chg="addSld modSld">
      <pc:chgData name="Isabel Zouev" userId="S::isabel.zouev@education.vic.gov.au::1e6eae23-3e42-4839-ad9f-0c939f1e9c53" providerId="AD" clId="Web-{B3E89266-D87F-4A42-AF7C-B55EAEA2B7A8}" dt="2022-06-07T05:31:17.851" v="539" actId="20577"/>
      <pc:docMkLst>
        <pc:docMk/>
      </pc:docMkLst>
      <pc:sldChg chg="modSp">
        <pc:chgData name="Isabel Zouev" userId="S::isabel.zouev@education.vic.gov.au::1e6eae23-3e42-4839-ad9f-0c939f1e9c53" providerId="AD" clId="Web-{B3E89266-D87F-4A42-AF7C-B55EAEA2B7A8}" dt="2022-06-07T04:59:24.910" v="0" actId="14100"/>
        <pc:sldMkLst>
          <pc:docMk/>
          <pc:sldMk cId="3258710736" sldId="1070"/>
        </pc:sldMkLst>
        <pc:spChg chg="mod">
          <ac:chgData name="Isabel Zouev" userId="S::isabel.zouev@education.vic.gov.au::1e6eae23-3e42-4839-ad9f-0c939f1e9c53" providerId="AD" clId="Web-{B3E89266-D87F-4A42-AF7C-B55EAEA2B7A8}" dt="2022-06-07T04:59:24.910" v="0" actId="14100"/>
          <ac:spMkLst>
            <pc:docMk/>
            <pc:sldMk cId="3258710736" sldId="1070"/>
            <ac:spMk id="3" creationId="{2635DB27-A810-496C-A776-5C18BE6AC065}"/>
          </ac:spMkLst>
        </pc:spChg>
      </pc:sldChg>
      <pc:sldChg chg="delSp modSp addAnim delAnim">
        <pc:chgData name="Isabel Zouev" userId="S::isabel.zouev@education.vic.gov.au::1e6eae23-3e42-4839-ad9f-0c939f1e9c53" providerId="AD" clId="Web-{B3E89266-D87F-4A42-AF7C-B55EAEA2B7A8}" dt="2022-06-07T05:16:36.132" v="423"/>
        <pc:sldMkLst>
          <pc:docMk/>
          <pc:sldMk cId="1382837641" sldId="1098"/>
        </pc:sldMkLst>
        <pc:spChg chg="mod">
          <ac:chgData name="Isabel Zouev" userId="S::isabel.zouev@education.vic.gov.au::1e6eae23-3e42-4839-ad9f-0c939f1e9c53" providerId="AD" clId="Web-{B3E89266-D87F-4A42-AF7C-B55EAEA2B7A8}" dt="2022-06-07T05:02:37.164" v="22" actId="1076"/>
          <ac:spMkLst>
            <pc:docMk/>
            <pc:sldMk cId="1382837641" sldId="1098"/>
            <ac:spMk id="3" creationId="{C2A4C77F-C7E6-4A6C-A4DF-C549EBEBE59E}"/>
          </ac:spMkLst>
        </pc:spChg>
        <pc:spChg chg="mod">
          <ac:chgData name="Isabel Zouev" userId="S::isabel.zouev@education.vic.gov.au::1e6eae23-3e42-4839-ad9f-0c939f1e9c53" providerId="AD" clId="Web-{B3E89266-D87F-4A42-AF7C-B55EAEA2B7A8}" dt="2022-06-07T05:02:09.304" v="16" actId="20577"/>
          <ac:spMkLst>
            <pc:docMk/>
            <pc:sldMk cId="1382837641" sldId="1098"/>
            <ac:spMk id="5" creationId="{47DB2616-6993-4A11-9A38-4BA636BFE6D6}"/>
          </ac:spMkLst>
        </pc:spChg>
        <pc:spChg chg="del mod">
          <ac:chgData name="Isabel Zouev" userId="S::isabel.zouev@education.vic.gov.au::1e6eae23-3e42-4839-ad9f-0c939f1e9c53" providerId="AD" clId="Web-{B3E89266-D87F-4A42-AF7C-B55EAEA2B7A8}" dt="2022-06-07T05:16:36.132" v="423"/>
          <ac:spMkLst>
            <pc:docMk/>
            <pc:sldMk cId="1382837641" sldId="1098"/>
            <ac:spMk id="7" creationId="{0793DDCF-4BE5-4A05-B67B-ACD570C86E05}"/>
          </ac:spMkLst>
        </pc:spChg>
        <pc:spChg chg="mod">
          <ac:chgData name="Isabel Zouev" userId="S::isabel.zouev@education.vic.gov.au::1e6eae23-3e42-4839-ad9f-0c939f1e9c53" providerId="AD" clId="Web-{B3E89266-D87F-4A42-AF7C-B55EAEA2B7A8}" dt="2022-06-07T05:16:05.084" v="415" actId="20577"/>
          <ac:spMkLst>
            <pc:docMk/>
            <pc:sldMk cId="1382837641" sldId="1098"/>
            <ac:spMk id="10" creationId="{71E6DD38-D42D-4FE8-87DD-3B6D4AC4B58A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31:17.851" v="539" actId="20577"/>
        <pc:sldMkLst>
          <pc:docMk/>
          <pc:sldMk cId="1580948447" sldId="1100"/>
        </pc:sldMkLst>
        <pc:spChg chg="mod">
          <ac:chgData name="Isabel Zouev" userId="S::isabel.zouev@education.vic.gov.au::1e6eae23-3e42-4839-ad9f-0c939f1e9c53" providerId="AD" clId="Web-{B3E89266-D87F-4A42-AF7C-B55EAEA2B7A8}" dt="2022-06-07T05:31:17.851" v="539" actId="20577"/>
          <ac:spMkLst>
            <pc:docMk/>
            <pc:sldMk cId="1580948447" sldId="1100"/>
            <ac:spMk id="5" creationId="{78277C39-C360-4C0F-98EE-F6D0BEFB9DCC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16:15.491" v="418" actId="20577"/>
        <pc:sldMkLst>
          <pc:docMk/>
          <pc:sldMk cId="1729782535" sldId="1114"/>
        </pc:sldMkLst>
        <pc:spChg chg="mod">
          <ac:chgData name="Isabel Zouev" userId="S::isabel.zouev@education.vic.gov.au::1e6eae23-3e42-4839-ad9f-0c939f1e9c53" providerId="AD" clId="Web-{B3E89266-D87F-4A42-AF7C-B55EAEA2B7A8}" dt="2022-06-07T05:16:15.491" v="418" actId="20577"/>
          <ac:spMkLst>
            <pc:docMk/>
            <pc:sldMk cId="1729782535" sldId="1114"/>
            <ac:spMk id="10" creationId="{71E6DD38-D42D-4FE8-87DD-3B6D4AC4B58A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16:22.538" v="421" actId="20577"/>
        <pc:sldMkLst>
          <pc:docMk/>
          <pc:sldMk cId="1138908167" sldId="1121"/>
        </pc:sldMkLst>
        <pc:spChg chg="mod">
          <ac:chgData name="Isabel Zouev" userId="S::isabel.zouev@education.vic.gov.au::1e6eae23-3e42-4839-ad9f-0c939f1e9c53" providerId="AD" clId="Web-{B3E89266-D87F-4A42-AF7C-B55EAEA2B7A8}" dt="2022-06-07T05:16:22.538" v="421" actId="20577"/>
          <ac:spMkLst>
            <pc:docMk/>
            <pc:sldMk cId="1138908167" sldId="1121"/>
            <ac:spMk id="10" creationId="{71E6DD38-D42D-4FE8-87DD-3B6D4AC4B58A}"/>
          </ac:spMkLst>
        </pc:spChg>
      </pc:sldChg>
      <pc:sldChg chg="addSp delSp modSp add replId addAnim delAnim">
        <pc:chgData name="Isabel Zouev" userId="S::isabel.zouev@education.vic.gov.au::1e6eae23-3e42-4839-ad9f-0c939f1e9c53" providerId="AD" clId="Web-{B3E89266-D87F-4A42-AF7C-B55EAEA2B7A8}" dt="2022-06-07T05:19:40.713" v="475"/>
        <pc:sldMkLst>
          <pc:docMk/>
          <pc:sldMk cId="3643582058" sldId="1125"/>
        </pc:sldMkLst>
        <pc:spChg chg="add">
          <ac:chgData name="Isabel Zouev" userId="S::isabel.zouev@education.vic.gov.au::1e6eae23-3e42-4839-ad9f-0c939f1e9c53" providerId="AD" clId="Web-{B3E89266-D87F-4A42-AF7C-B55EAEA2B7A8}" dt="2022-06-07T05:19:40.713" v="475"/>
          <ac:spMkLst>
            <pc:docMk/>
            <pc:sldMk cId="3643582058" sldId="1125"/>
            <ac:spMk id="9" creationId="{C29BB57C-03BF-0488-6A44-6F437DA147B3}"/>
          </ac:spMkLst>
        </pc:spChg>
        <pc:spChg chg="del mod">
          <ac:chgData name="Isabel Zouev" userId="S::isabel.zouev@education.vic.gov.au::1e6eae23-3e42-4839-ad9f-0c939f1e9c53" providerId="AD" clId="Web-{B3E89266-D87F-4A42-AF7C-B55EAEA2B7A8}" dt="2022-06-07T05:19:39.604" v="474"/>
          <ac:spMkLst>
            <pc:docMk/>
            <pc:sldMk cId="3643582058" sldId="1125"/>
            <ac:spMk id="10" creationId="{71E6DD38-D42D-4FE8-87DD-3B6D4AC4B58A}"/>
          </ac:spMkLst>
        </pc:spChg>
      </pc:sldChg>
      <pc:sldChg chg="modSp add replId">
        <pc:chgData name="Isabel Zouev" userId="S::isabel.zouev@education.vic.gov.au::1e6eae23-3e42-4839-ad9f-0c939f1e9c53" providerId="AD" clId="Web-{B3E89266-D87F-4A42-AF7C-B55EAEA2B7A8}" dt="2022-06-07T05:20:03.214" v="476" actId="20577"/>
        <pc:sldMkLst>
          <pc:docMk/>
          <pc:sldMk cId="1869731539" sldId="1126"/>
        </pc:sldMkLst>
        <pc:spChg chg="mod">
          <ac:chgData name="Isabel Zouev" userId="S::isabel.zouev@education.vic.gov.au::1e6eae23-3e42-4839-ad9f-0c939f1e9c53" providerId="AD" clId="Web-{B3E89266-D87F-4A42-AF7C-B55EAEA2B7A8}" dt="2022-06-07T05:20:03.214" v="476" actId="20577"/>
          <ac:spMkLst>
            <pc:docMk/>
            <pc:sldMk cId="1869731539" sldId="1126"/>
            <ac:spMk id="7" creationId="{0793DDCF-4BE5-4A05-B67B-ACD570C86E05}"/>
          </ac:spMkLst>
        </pc:spChg>
      </pc:sldChg>
    </pc:docChg>
  </pc:docChgLst>
  <pc:docChgLst>
    <pc:chgData name="Felicity Black" userId="S::felicity.black@education.vic.gov.au::0e19670e-1da4-4547-8bdd-547ed3b6da03" providerId="AD" clId="Web-{47BAB9C0-3E37-5C7C-502B-7FF539AEA30B}"/>
    <pc:docChg chg="addSld modSld">
      <pc:chgData name="Felicity Black" userId="S::felicity.black@education.vic.gov.au::0e19670e-1da4-4547-8bdd-547ed3b6da03" providerId="AD" clId="Web-{47BAB9C0-3E37-5C7C-502B-7FF539AEA30B}" dt="2022-06-07T12:25:16.383" v="756" actId="20577"/>
      <pc:docMkLst>
        <pc:docMk/>
      </pc:docMkLst>
      <pc:sldChg chg="addSp modSp modNotes">
        <pc:chgData name="Felicity Black" userId="S::felicity.black@education.vic.gov.au::0e19670e-1da4-4547-8bdd-547ed3b6da03" providerId="AD" clId="Web-{47BAB9C0-3E37-5C7C-502B-7FF539AEA30B}" dt="2022-06-07T12:25:16.383" v="756" actId="20577"/>
        <pc:sldMkLst>
          <pc:docMk/>
          <pc:sldMk cId="3275246116" sldId="1104"/>
        </pc:sldMkLst>
        <pc:spChg chg="mod">
          <ac:chgData name="Felicity Black" userId="S::felicity.black@education.vic.gov.au::0e19670e-1da4-4547-8bdd-547ed3b6da03" providerId="AD" clId="Web-{47BAB9C0-3E37-5C7C-502B-7FF539AEA30B}" dt="2022-06-07T12:18:53.986" v="633" actId="1076"/>
          <ac:spMkLst>
            <pc:docMk/>
            <pc:sldMk cId="3275246116" sldId="1104"/>
            <ac:spMk id="2" creationId="{28FC7D2D-A317-485E-A319-64655716D227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2:25:16.383" v="756" actId="20577"/>
          <ac:spMkLst>
            <pc:docMk/>
            <pc:sldMk cId="3275246116" sldId="1104"/>
            <ac:spMk id="3" creationId="{C93A5B9B-B9F7-4A07-B7BD-167A38BB6D91}"/>
          </ac:spMkLst>
        </pc:spChg>
        <pc:spChg chg="add mod">
          <ac:chgData name="Felicity Black" userId="S::felicity.black@education.vic.gov.au::0e19670e-1da4-4547-8bdd-547ed3b6da03" providerId="AD" clId="Web-{47BAB9C0-3E37-5C7C-502B-7FF539AEA30B}" dt="2022-06-07T12:25:07.399" v="755" actId="20577"/>
          <ac:spMkLst>
            <pc:docMk/>
            <pc:sldMk cId="3275246116" sldId="1104"/>
            <ac:spMk id="4" creationId="{BC081263-2C10-CCAC-5CD5-6896B3F42062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2:23:58.851" v="734" actId="1076"/>
          <ac:spMkLst>
            <pc:docMk/>
            <pc:sldMk cId="3275246116" sldId="1104"/>
            <ac:spMk id="6" creationId="{6A1608BE-9EFF-43F8-8EA1-5F98A44DC7AC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38:38.133" v="168" actId="20577"/>
        <pc:sldMkLst>
          <pc:docMk/>
          <pc:sldMk cId="2133706566" sldId="1105"/>
        </pc:sldMkLst>
        <pc:spChg chg="mod">
          <ac:chgData name="Felicity Black" userId="S::felicity.black@education.vic.gov.au::0e19670e-1da4-4547-8bdd-547ed3b6da03" providerId="AD" clId="Web-{47BAB9C0-3E37-5C7C-502B-7FF539AEA30B}" dt="2022-06-07T10:38:38.133" v="168" actId="20577"/>
          <ac:spMkLst>
            <pc:docMk/>
            <pc:sldMk cId="2133706566" sldId="1105"/>
            <ac:spMk id="8" creationId="{8DA6C8FC-6B4B-4754-B53D-88EF7B1F3A4E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38:23.789" v="162" actId="20577"/>
        <pc:sldMkLst>
          <pc:docMk/>
          <pc:sldMk cId="3724430671" sldId="1117"/>
        </pc:sldMkLst>
        <pc:spChg chg="mod">
          <ac:chgData name="Felicity Black" userId="S::felicity.black@education.vic.gov.au::0e19670e-1da4-4547-8bdd-547ed3b6da03" providerId="AD" clId="Web-{47BAB9C0-3E37-5C7C-502B-7FF539AEA30B}" dt="2022-06-07T10:31:28.422" v="43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8:23.789" v="162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1:36.281" v="46" actId="1076"/>
          <ac:spMkLst>
            <pc:docMk/>
            <pc:sldMk cId="3724430671" sldId="1117"/>
            <ac:spMk id="10" creationId="{329EAB24-C379-4D4D-BE50-8C8785FA3161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46:03.719" v="236" actId="20577"/>
        <pc:sldMkLst>
          <pc:docMk/>
          <pc:sldMk cId="3311599670" sldId="1118"/>
        </pc:sldMkLst>
        <pc:spChg chg="mod">
          <ac:chgData name="Felicity Black" userId="S::felicity.black@education.vic.gov.au::0e19670e-1da4-4547-8bdd-547ed3b6da03" providerId="AD" clId="Web-{47BAB9C0-3E37-5C7C-502B-7FF539AEA30B}" dt="2022-06-07T10:36:23.974" v="119" actId="20577"/>
          <ac:spMkLst>
            <pc:docMk/>
            <pc:sldMk cId="3311599670" sldId="1118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46:03.719" v="236" actId="20577"/>
          <ac:spMkLst>
            <pc:docMk/>
            <pc:sldMk cId="3311599670" sldId="1118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6:27.630" v="120" actId="1076"/>
          <ac:spMkLst>
            <pc:docMk/>
            <pc:sldMk cId="3311599670" sldId="1118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47BAB9C0-3E37-5C7C-502B-7FF539AEA30B}" dt="2022-06-07T10:38:54.805" v="172" actId="20577"/>
        <pc:sldMkLst>
          <pc:docMk/>
          <pc:sldMk cId="2442841382" sldId="1127"/>
        </pc:sldMkLst>
        <pc:spChg chg="mod">
          <ac:chgData name="Felicity Black" userId="S::felicity.black@education.vic.gov.au::0e19670e-1da4-4547-8bdd-547ed3b6da03" providerId="AD" clId="Web-{47BAB9C0-3E37-5C7C-502B-7FF539AEA30B}" dt="2022-06-07T10:38:54.805" v="172" actId="20577"/>
          <ac:spMkLst>
            <pc:docMk/>
            <pc:sldMk cId="2442841382" sldId="1127"/>
            <ac:spMk id="8" creationId="{8DA6C8FC-6B4B-4754-B53D-88EF7B1F3A4E}"/>
          </ac:spMkLst>
        </pc:spChg>
      </pc:sldChg>
      <pc:sldChg chg="addSp delSp modSp">
        <pc:chgData name="Felicity Black" userId="S::felicity.black@education.vic.gov.au::0e19670e-1da4-4547-8bdd-547ed3b6da03" providerId="AD" clId="Web-{47BAB9C0-3E37-5C7C-502B-7FF539AEA30B}" dt="2022-06-07T10:39:07.368" v="187" actId="20577"/>
        <pc:sldMkLst>
          <pc:docMk/>
          <pc:sldMk cId="724755225" sldId="1128"/>
        </pc:sldMkLst>
        <pc:spChg chg="mod">
          <ac:chgData name="Felicity Black" userId="S::felicity.black@education.vic.gov.au::0e19670e-1da4-4547-8bdd-547ed3b6da03" providerId="AD" clId="Web-{47BAB9C0-3E37-5C7C-502B-7FF539AEA30B}" dt="2022-06-07T10:30:28.420" v="10" actId="20577"/>
          <ac:spMkLst>
            <pc:docMk/>
            <pc:sldMk cId="724755225" sldId="1128"/>
            <ac:spMk id="4" creationId="{DAB6BA32-F20C-42D5-AD5C-1759F8976C2F}"/>
          </ac:spMkLst>
        </pc:spChg>
        <pc:spChg chg="add">
          <ac:chgData name="Felicity Black" userId="S::felicity.black@education.vic.gov.au::0e19670e-1da4-4547-8bdd-547ed3b6da03" providerId="AD" clId="Web-{47BAB9C0-3E37-5C7C-502B-7FF539AEA30B}" dt="2022-06-07T10:31:41.906" v="48"/>
          <ac:spMkLst>
            <pc:docMk/>
            <pc:sldMk cId="724755225" sldId="1128"/>
            <ac:spMk id="6" creationId="{379380BA-CCD3-1F65-6F91-278BF6E4D400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9:07.368" v="187" actId="20577"/>
          <ac:spMkLst>
            <pc:docMk/>
            <pc:sldMk cId="724755225" sldId="1128"/>
            <ac:spMk id="8" creationId="{8DA6C8FC-6B4B-4754-B53D-88EF7B1F3A4E}"/>
          </ac:spMkLst>
        </pc:spChg>
        <pc:spChg chg="add">
          <ac:chgData name="Felicity Black" userId="S::felicity.black@education.vic.gov.au::0e19670e-1da4-4547-8bdd-547ed3b6da03" providerId="AD" clId="Web-{47BAB9C0-3E37-5C7C-502B-7FF539AEA30B}" dt="2022-06-07T10:31:41.922" v="49"/>
          <ac:spMkLst>
            <pc:docMk/>
            <pc:sldMk cId="724755225" sldId="1128"/>
            <ac:spMk id="9" creationId="{AE999BFD-EC7A-6D27-B899-18C0DF9BEB48}"/>
          </ac:spMkLst>
        </pc:spChg>
        <pc:spChg chg="del mod">
          <ac:chgData name="Felicity Black" userId="S::felicity.black@education.vic.gov.au::0e19670e-1da4-4547-8bdd-547ed3b6da03" providerId="AD" clId="Web-{47BAB9C0-3E37-5C7C-502B-7FF539AEA30B}" dt="2022-06-07T10:31:41.578" v="47"/>
          <ac:spMkLst>
            <pc:docMk/>
            <pc:sldMk cId="724755225" sldId="1128"/>
            <ac:spMk id="10" creationId="{329EAB24-C379-4D4D-BE50-8C8785FA3161}"/>
          </ac:spMkLst>
        </pc:spChg>
      </pc:sldChg>
      <pc:sldChg chg="modSp add replId">
        <pc:chgData name="Felicity Black" userId="S::felicity.black@education.vic.gov.au::0e19670e-1da4-4547-8bdd-547ed3b6da03" providerId="AD" clId="Web-{47BAB9C0-3E37-5C7C-502B-7FF539AEA30B}" dt="2022-06-07T11:35:51.124" v="494" actId="20577"/>
        <pc:sldMkLst>
          <pc:docMk/>
          <pc:sldMk cId="3066925951" sldId="1129"/>
        </pc:sldMkLst>
        <pc:spChg chg="mod">
          <ac:chgData name="Felicity Black" userId="S::felicity.black@education.vic.gov.au::0e19670e-1da4-4547-8bdd-547ed3b6da03" providerId="AD" clId="Web-{47BAB9C0-3E37-5C7C-502B-7FF539AEA30B}" dt="2022-06-07T11:35:40.619" v="489" actId="1076"/>
          <ac:spMkLst>
            <pc:docMk/>
            <pc:sldMk cId="3066925951" sldId="1129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1:34:55.040" v="465" actId="20577"/>
          <ac:spMkLst>
            <pc:docMk/>
            <pc:sldMk cId="3066925951" sldId="1129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1:35:51.124" v="494" actId="20577"/>
          <ac:spMkLst>
            <pc:docMk/>
            <pc:sldMk cId="3066925951" sldId="1129"/>
            <ac:spMk id="10" creationId="{329EAB24-C379-4D4D-BE50-8C8785FA3161}"/>
          </ac:spMkLst>
        </pc:spChg>
      </pc:sldChg>
    </pc:docChg>
  </pc:docChgLst>
  <pc:docChgLst>
    <pc:chgData name="Tess Zylberberg" userId="S::tess.zylberberg@education.vic.gov.au::90a9cb02-2116-4126-bbbb-2c3082873f09" providerId="AD" clId="Web-{E892EC1B-DAC5-BBB6-0177-FE7D7B2C76AE}"/>
    <pc:docChg chg="addSld delSld modSld">
      <pc:chgData name="Tess Zylberberg" userId="S::tess.zylberberg@education.vic.gov.au::90a9cb02-2116-4126-bbbb-2c3082873f09" providerId="AD" clId="Web-{E892EC1B-DAC5-BBB6-0177-FE7D7B2C76AE}" dt="2022-06-07T05:25:33.949" v="816" actId="1076"/>
      <pc:docMkLst>
        <pc:docMk/>
      </pc:docMkLst>
      <pc:sldChg chg="modSp">
        <pc:chgData name="Tess Zylberberg" userId="S::tess.zylberberg@education.vic.gov.au::90a9cb02-2116-4126-bbbb-2c3082873f09" providerId="AD" clId="Web-{E892EC1B-DAC5-BBB6-0177-FE7D7B2C76AE}" dt="2022-06-07T05:03:17.389" v="176" actId="20577"/>
        <pc:sldMkLst>
          <pc:docMk/>
          <pc:sldMk cId="3258710736" sldId="1070"/>
        </pc:sldMkLst>
        <pc:spChg chg="mod">
          <ac:chgData name="Tess Zylberberg" userId="S::tess.zylberberg@education.vic.gov.au::90a9cb02-2116-4126-bbbb-2c3082873f09" providerId="AD" clId="Web-{E892EC1B-DAC5-BBB6-0177-FE7D7B2C76AE}" dt="2022-06-07T05:03:17.389" v="176" actId="20577"/>
          <ac:spMkLst>
            <pc:docMk/>
            <pc:sldMk cId="3258710736" sldId="1070"/>
            <ac:spMk id="4" creationId="{75158096-4C55-4C7F-8BE3-AC24D07B7CA2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0:26.573" v="85" actId="20577"/>
          <ac:spMkLst>
            <pc:docMk/>
            <pc:sldMk cId="3258710736" sldId="1070"/>
            <ac:spMk id="7" creationId="{EB228FEA-C450-9B7E-ABE5-37B0E4AD4080}"/>
          </ac:spMkLst>
        </pc:spChg>
      </pc:sldChg>
      <pc:sldChg chg="modSp">
        <pc:chgData name="Tess Zylberberg" userId="S::tess.zylberberg@education.vic.gov.au::90a9cb02-2116-4126-bbbb-2c3082873f09" providerId="AD" clId="Web-{E892EC1B-DAC5-BBB6-0177-FE7D7B2C76AE}" dt="2022-06-07T05:25:33.949" v="816" actId="1076"/>
        <pc:sldMkLst>
          <pc:docMk/>
          <pc:sldMk cId="1580948447" sldId="1100"/>
        </pc:sldMkLst>
        <pc:spChg chg="mod">
          <ac:chgData name="Tess Zylberberg" userId="S::tess.zylberberg@education.vic.gov.au::90a9cb02-2116-4126-bbbb-2c3082873f09" providerId="AD" clId="Web-{E892EC1B-DAC5-BBB6-0177-FE7D7B2C76AE}" dt="2022-06-07T05:25:33.949" v="816" actId="1076"/>
          <ac:spMkLst>
            <pc:docMk/>
            <pc:sldMk cId="1580948447" sldId="1100"/>
            <ac:spMk id="5" creationId="{78277C39-C360-4C0F-98EE-F6D0BEFB9DCC}"/>
          </ac:spMkLst>
        </pc:spChg>
      </pc:sldChg>
      <pc:sldChg chg="modSp">
        <pc:chgData name="Tess Zylberberg" userId="S::tess.zylberberg@education.vic.gov.au::90a9cb02-2116-4126-bbbb-2c3082873f09" providerId="AD" clId="Web-{E892EC1B-DAC5-BBB6-0177-FE7D7B2C76AE}" dt="2022-06-07T05:05:15.813" v="270" actId="20577"/>
        <pc:sldMkLst>
          <pc:docMk/>
          <pc:sldMk cId="1729782535" sldId="1114"/>
        </pc:sldMkLst>
        <pc:spChg chg="mod">
          <ac:chgData name="Tess Zylberberg" userId="S::tess.zylberberg@education.vic.gov.au::90a9cb02-2116-4126-bbbb-2c3082873f09" providerId="AD" clId="Web-{E892EC1B-DAC5-BBB6-0177-FE7D7B2C76AE}" dt="2022-06-07T05:04:14.171" v="199" actId="20577"/>
          <ac:spMkLst>
            <pc:docMk/>
            <pc:sldMk cId="1729782535" sldId="1114"/>
            <ac:spMk id="5" creationId="{47DB2616-6993-4A11-9A38-4BA636BFE6D6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5:15.813" v="270" actId="20577"/>
          <ac:spMkLst>
            <pc:docMk/>
            <pc:sldMk cId="1729782535" sldId="1114"/>
            <ac:spMk id="10" creationId="{71E6DD38-D42D-4FE8-87DD-3B6D4AC4B58A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4:37.422" v="235" actId="1076"/>
          <ac:spMkLst>
            <pc:docMk/>
            <pc:sldMk cId="1729782535" sldId="1114"/>
            <ac:spMk id="12" creationId="{E95309CC-8DF3-47AD-BC26-4E6652438C42}"/>
          </ac:spMkLst>
        </pc:spChg>
      </pc:sldChg>
      <pc:sldChg chg="addSp delSp modSp">
        <pc:chgData name="Tess Zylberberg" userId="S::tess.zylberberg@education.vic.gov.au::90a9cb02-2116-4126-bbbb-2c3082873f09" providerId="AD" clId="Web-{E892EC1B-DAC5-BBB6-0177-FE7D7B2C76AE}" dt="2022-06-07T05:16:49.953" v="595" actId="20577"/>
        <pc:sldMkLst>
          <pc:docMk/>
          <pc:sldMk cId="4228624606" sldId="1115"/>
        </pc:sldMkLst>
        <pc:spChg chg="add del">
          <ac:chgData name="Tess Zylberberg" userId="S::tess.zylberberg@education.vic.gov.au::90a9cb02-2116-4126-bbbb-2c3082873f09" providerId="AD" clId="Web-{E892EC1B-DAC5-BBB6-0177-FE7D7B2C76AE}" dt="2022-06-07T05:07:37.348" v="398"/>
          <ac:spMkLst>
            <pc:docMk/>
            <pc:sldMk cId="4228624606" sldId="1115"/>
            <ac:spMk id="2" creationId="{3F1C6DA9-CE71-B0D8-9B14-7E642C28A833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0:31.711" v="481" actId="14100"/>
          <ac:spMkLst>
            <pc:docMk/>
            <pc:sldMk cId="4228624606" sldId="1115"/>
            <ac:spMk id="3" creationId="{C2A4C77F-C7E6-4A6C-A4DF-C549EBEBE59E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0:37.601" v="485" actId="20577"/>
          <ac:spMkLst>
            <pc:docMk/>
            <pc:sldMk cId="4228624606" sldId="1115"/>
            <ac:spMk id="5" creationId="{47DB2616-6993-4A11-9A38-4BA636BFE6D6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1:19.368" v="530" actId="1076"/>
          <ac:spMkLst>
            <pc:docMk/>
            <pc:sldMk cId="4228624606" sldId="1115"/>
            <ac:spMk id="6" creationId="{57935921-AA45-43F7-AF65-B2EBBCC36873}"/>
          </ac:spMkLst>
        </pc:spChg>
        <pc:spChg chg="add del">
          <ac:chgData name="Tess Zylberberg" userId="S::tess.zylberberg@education.vic.gov.au::90a9cb02-2116-4126-bbbb-2c3082873f09" providerId="AD" clId="Web-{E892EC1B-DAC5-BBB6-0177-FE7D7B2C76AE}" dt="2022-06-07T05:07:35.176" v="397"/>
          <ac:spMkLst>
            <pc:docMk/>
            <pc:sldMk cId="4228624606" sldId="1115"/>
            <ac:spMk id="7" creationId="{EA81B305-2E35-7854-33A7-0138F7CF9BE0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6:49.953" v="595" actId="20577"/>
          <ac:spMkLst>
            <pc:docMk/>
            <pc:sldMk cId="4228624606" sldId="1115"/>
            <ac:spMk id="10" creationId="{71E6DD38-D42D-4FE8-87DD-3B6D4AC4B58A}"/>
          </ac:spMkLst>
        </pc:spChg>
      </pc:sldChg>
      <pc:sldChg chg="modSp add replId">
        <pc:chgData name="Tess Zylberberg" userId="S::tess.zylberberg@education.vic.gov.au::90a9cb02-2116-4126-bbbb-2c3082873f09" providerId="AD" clId="Web-{E892EC1B-DAC5-BBB6-0177-FE7D7B2C76AE}" dt="2022-06-07T05:03:39.327" v="180" actId="20577"/>
        <pc:sldMkLst>
          <pc:docMk/>
          <pc:sldMk cId="1523858953" sldId="1120"/>
        </pc:sldMkLst>
        <pc:spChg chg="mod">
          <ac:chgData name="Tess Zylberberg" userId="S::tess.zylberberg@education.vic.gov.au::90a9cb02-2116-4126-bbbb-2c3082873f09" providerId="AD" clId="Web-{E892EC1B-DAC5-BBB6-0177-FE7D7B2C76AE}" dt="2022-06-07T05:03:39.327" v="180" actId="20577"/>
          <ac:spMkLst>
            <pc:docMk/>
            <pc:sldMk cId="1523858953" sldId="1120"/>
            <ac:spMk id="4" creationId="{75158096-4C55-4C7F-8BE3-AC24D07B7CA2}"/>
          </ac:spMkLst>
        </pc:spChg>
      </pc:sldChg>
      <pc:sldChg chg="modSp add replId">
        <pc:chgData name="Tess Zylberberg" userId="S::tess.zylberberg@education.vic.gov.au::90a9cb02-2116-4126-bbbb-2c3082873f09" providerId="AD" clId="Web-{E892EC1B-DAC5-BBB6-0177-FE7D7B2C76AE}" dt="2022-06-07T05:06:01.955" v="384" actId="14100"/>
        <pc:sldMkLst>
          <pc:docMk/>
          <pc:sldMk cId="1138908167" sldId="1121"/>
        </pc:sldMkLst>
        <pc:spChg chg="mod">
          <ac:chgData name="Tess Zylberberg" userId="S::tess.zylberberg@education.vic.gov.au::90a9cb02-2116-4126-bbbb-2c3082873f09" providerId="AD" clId="Web-{E892EC1B-DAC5-BBB6-0177-FE7D7B2C76AE}" dt="2022-06-07T05:06:01.955" v="384" actId="14100"/>
          <ac:spMkLst>
            <pc:docMk/>
            <pc:sldMk cId="1138908167" sldId="1121"/>
            <ac:spMk id="10" creationId="{71E6DD38-D42D-4FE8-87DD-3B6D4AC4B58A}"/>
          </ac:spMkLst>
        </pc:spChg>
      </pc:sldChg>
      <pc:sldChg chg="add del replId">
        <pc:chgData name="Tess Zylberberg" userId="S::tess.zylberberg@education.vic.gov.au::90a9cb02-2116-4126-bbbb-2c3082873f09" providerId="AD" clId="Web-{E892EC1B-DAC5-BBB6-0177-FE7D7B2C76AE}" dt="2022-06-07T05:17:37.017" v="684"/>
        <pc:sldMkLst>
          <pc:docMk/>
          <pc:sldMk cId="1972241296" sldId="1123"/>
        </pc:sldMkLst>
      </pc:sldChg>
      <pc:sldChg chg="modSp add replId">
        <pc:chgData name="Tess Zylberberg" userId="S::tess.zylberberg@education.vic.gov.au::90a9cb02-2116-4126-bbbb-2c3082873f09" providerId="AD" clId="Web-{E892EC1B-DAC5-BBB6-0177-FE7D7B2C76AE}" dt="2022-06-07T05:17:29.657" v="683" actId="20577"/>
        <pc:sldMkLst>
          <pc:docMk/>
          <pc:sldMk cId="1041381515" sldId="1124"/>
        </pc:sldMkLst>
        <pc:spChg chg="mod">
          <ac:chgData name="Tess Zylberberg" userId="S::tess.zylberberg@education.vic.gov.au::90a9cb02-2116-4126-bbbb-2c3082873f09" providerId="AD" clId="Web-{E892EC1B-DAC5-BBB6-0177-FE7D7B2C76AE}" dt="2022-06-07T05:17:29.657" v="683" actId="20577"/>
          <ac:spMkLst>
            <pc:docMk/>
            <pc:sldMk cId="1041381515" sldId="1124"/>
            <ac:spMk id="10" creationId="{71E6DD38-D42D-4FE8-87DD-3B6D4AC4B5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56FE3-4BBE-4EDC-A3F7-930D898E69A6}" type="datetimeFigureOut">
              <a:rPr lang="en-AU" smtClean="0"/>
              <a:t>12/9/22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CF21-6787-427F-8529-24626E6324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5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 for verb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478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/>
              </a:rPr>
              <a:t>She was annoyed. She hid from her sister. </a:t>
            </a:r>
            <a:endParaRPr lang="en-US"/>
          </a:p>
          <a:p>
            <a:r>
              <a:rPr lang="en-AU" b="1">
                <a:cs typeface="Calibri"/>
              </a:rPr>
              <a:t>The crowd was amused by the clown. The people cheered. </a:t>
            </a:r>
          </a:p>
          <a:p>
            <a:r>
              <a:rPr lang="en-AU" b="1">
                <a:cs typeface="Calibri"/>
              </a:rPr>
              <a:t>Sally was angered by her noisy neighbours. She called the police.</a:t>
            </a:r>
          </a:p>
          <a:p>
            <a:r>
              <a:rPr lang="en-AU" b="1">
                <a:cs typeface="Calibri"/>
              </a:rPr>
              <a:t>He was relieved. He had completed his first triathlon. </a:t>
            </a:r>
          </a:p>
          <a:p>
            <a:r>
              <a:rPr lang="en-AU" b="1">
                <a:cs typeface="Calibri"/>
              </a:rPr>
              <a:t>Bob was confused. His work disappeared.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894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638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Two sentences, joined with a coordinating conjunction, using a v-ed clause at the beginning and end. </a:t>
            </a:r>
            <a:br>
              <a:rPr lang="en-US" dirty="0">
                <a:cs typeface="+mn-lt"/>
              </a:rPr>
            </a:br>
            <a:r>
              <a:rPr lang="en-US" dirty="0">
                <a:cs typeface="Calibri"/>
              </a:rPr>
              <a:t>Discuss that the v-ed phrase can go at both the beginning and end of the independent clause – it is a stylistic choice where the writer attaches it.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CFU:</a:t>
            </a:r>
            <a:endParaRPr lang="en-US" dirty="0"/>
          </a:p>
          <a:p>
            <a:r>
              <a:rPr lang="en-US" dirty="0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343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Two sentences, joined with a coordinating conjunction, using a v-ed clause at the beginning and end. </a:t>
            </a:r>
            <a:br>
              <a:rPr lang="en-US" dirty="0">
                <a:cs typeface="+mn-lt"/>
              </a:rPr>
            </a:br>
            <a:r>
              <a:rPr lang="en-US" dirty="0">
                <a:cs typeface="Calibri"/>
              </a:rPr>
              <a:t>Discuss that the v-ed phrase can go at both the beginning and end of the independent clause – it is a stylistic choice where the writer attaches it.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CFU:</a:t>
            </a:r>
            <a:endParaRPr lang="en-US" dirty="0"/>
          </a:p>
          <a:p>
            <a:r>
              <a:rPr lang="en-US" dirty="0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257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Panting, she ran to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299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Panting, she ran to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423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307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18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CFU: confused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1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can always add a 'by' in to help it make more sense. </a:t>
            </a: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293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CFU: confused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438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037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251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can always add a 'by' in to help it make more sense. </a:t>
            </a: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077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47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337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85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 panose="020F0502020204030204"/>
              </a:rPr>
              <a:t>Discuss how you could start off with curled up, she was frightened. 'Curled' is not a feeling.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34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 panose="020F0502020204030204"/>
              </a:rPr>
              <a:t>Discuss how you could start off with curled up, she was frightened. 'Curled' is not a feeling.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87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096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03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14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0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902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4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60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98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14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0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9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6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12/9/22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Monday – Week 10</a:t>
            </a:r>
          </a:p>
        </p:txBody>
      </p:sp>
    </p:spTree>
    <p:extLst>
      <p:ext uri="{BB962C8B-B14F-4D97-AF65-F5344CB8AC3E}">
        <p14:creationId xmlns:p14="http://schemas.microsoft.com/office/powerpoint/2010/main" val="23131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7962179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66521" y="2135576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cs typeface="Calibri Light"/>
              </a:rPr>
              <a:t>He was spooked and frightened. He left the haunted house.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033608" y="139344"/>
            <a:ext cx="3889041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Question:</a:t>
            </a:r>
            <a:r>
              <a:rPr lang="en-US" sz="2400" b="1">
                <a:latin typeface="Calibri Light" panose="020F0302020204030204"/>
              </a:rPr>
              <a:t> </a:t>
            </a:r>
            <a:endParaRPr lang="en-US" sz="2400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Combine </a:t>
            </a:r>
            <a:r>
              <a:rPr lang="en-US" sz="2400">
                <a:latin typeface="Calibri Light" panose="020F0302020204030204"/>
              </a:rPr>
              <a:t>the following two </a:t>
            </a:r>
            <a:endParaRPr lang="en-US" sz="240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r>
              <a:rPr lang="en-US" sz="2400">
                <a:latin typeface="Calibri Light" panose="020F0302020204030204"/>
              </a:rPr>
              <a:t>sentences by using</a:t>
            </a:r>
            <a:r>
              <a:rPr lang="en-US" sz="2400">
                <a:cs typeface="Calibri Light"/>
              </a:rPr>
              <a:t> a 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40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4000" b="1">
                <a:cs typeface="Calibri Light"/>
              </a:rPr>
              <a:t>Sophie was trapped. Sophie's brother discovered her hiding spot.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C2DDB1-F1CA-41E7-B152-C54AFD3FF4F2}"/>
              </a:ext>
            </a:extLst>
          </p:cNvPr>
          <p:cNvSpPr txBox="1">
            <a:spLocks/>
          </p:cNvSpPr>
          <p:nvPr/>
        </p:nvSpPr>
        <p:spPr>
          <a:xfrm>
            <a:off x="110884" y="-176203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35921-AA45-43F7-AF65-B2EBBCC36873}"/>
              </a:ext>
            </a:extLst>
          </p:cNvPr>
          <p:cNvSpPr txBox="1"/>
          <p:nvPr/>
        </p:nvSpPr>
        <p:spPr>
          <a:xfrm>
            <a:off x="268452" y="3156370"/>
            <a:ext cx="85660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Spooked and frightened</a:t>
            </a:r>
            <a:r>
              <a:rPr lang="en-US" sz="2800">
                <a:ea typeface="+mn-lt"/>
                <a:cs typeface="+mn-lt"/>
              </a:rPr>
              <a:t>, he left the haunted house.</a:t>
            </a:r>
          </a:p>
          <a:p>
            <a:r>
              <a:rPr lang="en-US" sz="2800">
                <a:cs typeface="Calibri Light"/>
              </a:rPr>
              <a:t>He left the haunted house, </a:t>
            </a:r>
            <a:r>
              <a:rPr lang="en-US" sz="2800" b="1">
                <a:cs typeface="Calibri Light"/>
              </a:rPr>
              <a:t>spooked and frightened</a:t>
            </a:r>
            <a:r>
              <a:rPr lang="en-US" sz="2800"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6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7962179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66521" y="2135576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cs typeface="Calibri Light"/>
              </a:rPr>
              <a:t>He was spooked and frightened. He left the haunted house.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033608" y="139344"/>
            <a:ext cx="3889041" cy="4647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Question:</a:t>
            </a:r>
            <a:r>
              <a:rPr lang="en-US" sz="2400" b="1">
                <a:latin typeface="Calibri Light" panose="020F0302020204030204"/>
              </a:rPr>
              <a:t> </a:t>
            </a:r>
            <a:endParaRPr lang="en-US" sz="2400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Combine </a:t>
            </a:r>
            <a:r>
              <a:rPr lang="en-US" sz="2400">
                <a:latin typeface="Calibri Light" panose="020F0302020204030204"/>
              </a:rPr>
              <a:t>the following two </a:t>
            </a:r>
            <a:endParaRPr lang="en-US" sz="240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r>
              <a:rPr lang="en-US" sz="2400">
                <a:latin typeface="Calibri Light" panose="020F0302020204030204"/>
              </a:rPr>
              <a:t>sentences by using</a:t>
            </a:r>
            <a:r>
              <a:rPr lang="en-US" sz="2400">
                <a:cs typeface="Calibri Light"/>
              </a:rPr>
              <a:t> a 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40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4000" b="1">
                <a:ea typeface="+mn-lt"/>
                <a:cs typeface="+mn-lt"/>
              </a:rPr>
              <a:t>Trapped</a:t>
            </a:r>
            <a:r>
              <a:rPr lang="en-US" sz="4000">
                <a:ea typeface="+mn-lt"/>
                <a:cs typeface="+mn-lt"/>
              </a:rPr>
              <a:t>, Sophie's brother discovered her hiding spot.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C2DDB1-F1CA-41E7-B152-C54AFD3FF4F2}"/>
              </a:ext>
            </a:extLst>
          </p:cNvPr>
          <p:cNvSpPr txBox="1">
            <a:spLocks/>
          </p:cNvSpPr>
          <p:nvPr/>
        </p:nvSpPr>
        <p:spPr>
          <a:xfrm>
            <a:off x="110884" y="-176203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35921-AA45-43F7-AF65-B2EBBCC36873}"/>
              </a:ext>
            </a:extLst>
          </p:cNvPr>
          <p:cNvSpPr txBox="1"/>
          <p:nvPr/>
        </p:nvSpPr>
        <p:spPr>
          <a:xfrm>
            <a:off x="268452" y="3156370"/>
            <a:ext cx="85660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Spooked and frightened</a:t>
            </a:r>
            <a:r>
              <a:rPr lang="en-US" sz="2800">
                <a:ea typeface="+mn-lt"/>
                <a:cs typeface="+mn-lt"/>
              </a:rPr>
              <a:t>, he left the haunted house.</a:t>
            </a:r>
          </a:p>
          <a:p>
            <a:r>
              <a:rPr lang="en-US" sz="2800">
                <a:cs typeface="Calibri Light"/>
              </a:rPr>
              <a:t>He left the haunted house, </a:t>
            </a:r>
            <a:r>
              <a:rPr lang="en-US" sz="2800" b="1">
                <a:cs typeface="Calibri Light"/>
              </a:rPr>
              <a:t>spooked and frightened</a:t>
            </a:r>
            <a:r>
              <a:rPr lang="en-US" sz="2800"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38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" y="-572546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" y="1166634"/>
            <a:ext cx="11760670" cy="7542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sz="4000">
                <a:ea typeface="+mn-lt"/>
                <a:cs typeface="+mn-lt"/>
              </a:rPr>
              <a:t>Combine the following sentences with a 'V-ed' clause:</a:t>
            </a:r>
          </a:p>
          <a:p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77C39-C360-4C0F-98EE-F6D0BEFB9DCC}"/>
              </a:ext>
            </a:extLst>
          </p:cNvPr>
          <p:cNvSpPr txBox="1"/>
          <p:nvPr/>
        </p:nvSpPr>
        <p:spPr>
          <a:xfrm>
            <a:off x="66137" y="1949805"/>
            <a:ext cx="8709803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b="1">
                <a:latin typeface="Calibri"/>
                <a:cs typeface="Calibri"/>
              </a:rPr>
              <a:t>1. Sophie was frustrated. She ran away from her parents. </a:t>
            </a:r>
            <a:r>
              <a:rPr lang="en-US" sz="2400">
                <a:latin typeface="Calibri"/>
                <a:cs typeface="Calibri"/>
              </a:rPr>
              <a:t>​</a:t>
            </a: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2. The audience was amused by the clown. They cheered and screamed.</a:t>
            </a:r>
            <a:endParaRPr lang="en-AU" sz="2400" b="1">
              <a:latin typeface="Calibri"/>
              <a:ea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 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cs typeface="Calibri Light"/>
            </a:endParaRPr>
          </a:p>
          <a:p>
            <a:r>
              <a:rPr lang="en-AU" sz="2400" b="1">
                <a:latin typeface="Calibri"/>
                <a:cs typeface="Calibri"/>
              </a:rPr>
              <a:t>3. Sally was angered by her noisy neighbour's dog. She called the council.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latin typeface="Calibri"/>
              <a:ea typeface="Calibri"/>
              <a:cs typeface="Calibri"/>
            </a:endParaRP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4. He was shocked. He had fallen into a puddle. 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latin typeface="Calibri"/>
              <a:ea typeface="Calibri"/>
              <a:cs typeface="Calibri"/>
            </a:endParaRP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5. Jack was confused. Jack's car had disappeared from the carpark.</a:t>
            </a:r>
            <a:endParaRPr lang="en-AU" sz="2400" b="1">
              <a:latin typeface="Calibri"/>
              <a:ea typeface="Calibri"/>
              <a:cs typeface="Calibri"/>
            </a:endParaRPr>
          </a:p>
          <a:p>
            <a:endParaRPr lang="en-AU" sz="2400" b="1">
              <a:latin typeface="Calibri"/>
              <a:ea typeface="Calibri"/>
              <a:cs typeface="Calibri"/>
            </a:endParaRPr>
          </a:p>
          <a:p>
            <a:r>
              <a:rPr lang="en-AU" sz="2400" b="1">
                <a:latin typeface="Calibri"/>
                <a:ea typeface="Calibri"/>
                <a:cs typeface="Calibri"/>
              </a:rPr>
              <a:t>6. She was relaxed. She sipped on her drink at the beach.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38FB8-6090-4CAD-B716-BDFFFE8BBFDC}"/>
              </a:ext>
            </a:extLst>
          </p:cNvPr>
          <p:cNvSpPr txBox="1"/>
          <p:nvPr/>
        </p:nvSpPr>
        <p:spPr>
          <a:xfrm>
            <a:off x="8670549" y="1802709"/>
            <a:ext cx="3433312" cy="36392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</p:spTree>
    <p:extLst>
      <p:ext uri="{BB962C8B-B14F-4D97-AF65-F5344CB8AC3E}">
        <p14:creationId xmlns:p14="http://schemas.microsoft.com/office/powerpoint/2010/main" val="158094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561637" y="2169831"/>
            <a:ext cx="11213800" cy="37661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6000">
                <a:solidFill>
                  <a:schemeClr val="tx1"/>
                </a:solidFill>
                <a:cs typeface="Calibri Light"/>
              </a:rPr>
              <a:t>Get your marking pencils out. Let's correct our work.</a:t>
            </a:r>
          </a:p>
        </p:txBody>
      </p:sp>
    </p:spTree>
    <p:extLst>
      <p:ext uri="{BB962C8B-B14F-4D97-AF65-F5344CB8AC3E}">
        <p14:creationId xmlns:p14="http://schemas.microsoft.com/office/powerpoint/2010/main" val="404771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Tuesday– Week 10</a:t>
            </a:r>
          </a:p>
        </p:txBody>
      </p:sp>
    </p:spTree>
    <p:extLst>
      <p:ext uri="{BB962C8B-B14F-4D97-AF65-F5344CB8AC3E}">
        <p14:creationId xmlns:p14="http://schemas.microsoft.com/office/powerpoint/2010/main" val="277033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</a:p>
          <a:p>
            <a:r>
              <a:rPr lang="en-AU" sz="4000">
                <a:cs typeface="Calibri Light"/>
              </a:rPr>
              <a:t>Write a 'V-ed' clause to match the subject and predicate. </a:t>
            </a:r>
          </a:p>
        </p:txBody>
      </p:sp>
    </p:spTree>
    <p:extLst>
      <p:ext uri="{BB962C8B-B14F-4D97-AF65-F5344CB8AC3E}">
        <p14:creationId xmlns:p14="http://schemas.microsoft.com/office/powerpoint/2010/main" val="98014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dirty="0">
                <a:cs typeface="Calibri Light"/>
              </a:rPr>
              <a:t>A 'V-ed' clause is used at the beginning or end of a sentence to provide extra information.</a:t>
            </a:r>
            <a:endParaRPr lang="en-US" dirty="0"/>
          </a:p>
          <a:p>
            <a:r>
              <a:rPr lang="en-AU" dirty="0">
                <a:cs typeface="Calibri Light"/>
              </a:rPr>
              <a:t>It modifies the subject of the sentence in concise way. </a:t>
            </a:r>
            <a:endParaRPr lang="en-AU" dirty="0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 dirty="0">
                <a:cs typeface="Calibri Light"/>
              </a:rPr>
              <a:t>The verb is always in the past tense. 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Which of the following is an example V-ed clause?</a:t>
            </a:r>
            <a:endParaRPr lang="en-US" sz="2400" b="1" dirty="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A) Outraged by the decision, he stormed to his room. </a:t>
            </a: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B) He was outranged, so he stormed to his room. </a:t>
            </a: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C) The outraged boy stormed to his room. 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406105" y="3820693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>
                <a:cs typeface="Calibri Light"/>
              </a:rPr>
              <a:t>Example:</a:t>
            </a:r>
            <a:endParaRPr lang="en-US" dirty="0">
              <a:cs typeface="Calibri Light"/>
            </a:endParaRPr>
          </a:p>
          <a:p>
            <a:pPr marL="0" indent="0">
              <a:buNone/>
            </a:pPr>
            <a:r>
              <a:rPr lang="en-US" sz="2800" dirty="0">
                <a:cs typeface="Calibri Light"/>
              </a:rPr>
              <a:t>He was </a:t>
            </a:r>
            <a:r>
              <a:rPr lang="en-US" sz="2800" b="1" dirty="0">
                <a:cs typeface="Calibri Light"/>
              </a:rPr>
              <a:t>frustrated</a:t>
            </a:r>
            <a:r>
              <a:rPr lang="en-US" sz="2800" dirty="0">
                <a:cs typeface="Calibri Light"/>
              </a:rPr>
              <a:t>. He threw the toy across the room. </a:t>
            </a: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He was frustrated, </a:t>
            </a:r>
            <a:r>
              <a:rPr lang="en-US" sz="2800" dirty="0">
                <a:solidFill>
                  <a:srgbClr val="FF0000"/>
                </a:solidFill>
                <a:ea typeface="+mn-lt"/>
                <a:cs typeface="+mn-lt"/>
              </a:rPr>
              <a:t>so </a:t>
            </a:r>
            <a:r>
              <a:rPr lang="en-US" sz="2800" dirty="0">
                <a:ea typeface="+mn-lt"/>
                <a:cs typeface="+mn-lt"/>
              </a:rPr>
              <a:t>he threw the toy across the room.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 dirty="0">
                <a:ea typeface="+mn-lt"/>
                <a:cs typeface="+mn-lt"/>
              </a:rPr>
              <a:t>Frustrated</a:t>
            </a:r>
            <a:r>
              <a:rPr lang="en-US" sz="2800" dirty="0">
                <a:ea typeface="+mn-lt"/>
                <a:cs typeface="+mn-lt"/>
              </a:rPr>
              <a:t>, he threw the toy across the room.</a:t>
            </a:r>
            <a:endParaRPr lang="en-US" sz="2800" dirty="0">
              <a:solidFill>
                <a:srgbClr val="26262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cs typeface="Calibri Light"/>
              </a:rPr>
              <a:t>He threw the toy across the room, </a:t>
            </a:r>
            <a:r>
              <a:rPr lang="en-US" sz="2800" b="1" dirty="0">
                <a:cs typeface="Calibri Light"/>
              </a:rPr>
              <a:t>frustrated. </a:t>
            </a:r>
            <a:endParaRPr lang="en-US" sz="2800" dirty="0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85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dirty="0">
                <a:cs typeface="Calibri Light"/>
              </a:rPr>
              <a:t>A 'V-ed' clause is used at the beginning or end of a sentence to provide extra information.</a:t>
            </a:r>
            <a:endParaRPr lang="en-US" dirty="0"/>
          </a:p>
          <a:p>
            <a:r>
              <a:rPr lang="en-AU" dirty="0">
                <a:cs typeface="Calibri Light"/>
              </a:rPr>
              <a:t>It modifies the subject of the sentence in concise way. </a:t>
            </a:r>
            <a:endParaRPr lang="en-AU" dirty="0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 dirty="0">
                <a:cs typeface="Calibri Light"/>
              </a:rPr>
              <a:t>The verb is always in the past tense. 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Which of the following is an example V-ed clause?</a:t>
            </a:r>
            <a:endParaRPr lang="en-US" sz="2400" b="1" dirty="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 dirty="0">
                <a:highlight>
                  <a:srgbClr val="00FF00"/>
                </a:highlight>
                <a:cs typeface="Calibri Light"/>
              </a:rPr>
              <a:t>A) Outraged by the decision, he stormed to his room. </a:t>
            </a: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B) He was outraged by the decision, so he stormed to his room. </a:t>
            </a: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C) The outraged boy stormed to his room. 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406105" y="3820693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>
                <a:cs typeface="Calibri Light"/>
              </a:rPr>
              <a:t>Example:</a:t>
            </a:r>
            <a:endParaRPr lang="en-US" dirty="0">
              <a:cs typeface="Calibri Light"/>
            </a:endParaRPr>
          </a:p>
          <a:p>
            <a:pPr marL="0" indent="0">
              <a:buNone/>
            </a:pPr>
            <a:r>
              <a:rPr lang="en-US" sz="2800" dirty="0">
                <a:cs typeface="Calibri Light"/>
              </a:rPr>
              <a:t>He was </a:t>
            </a:r>
            <a:r>
              <a:rPr lang="en-US" sz="2800" b="1" dirty="0">
                <a:cs typeface="Calibri Light"/>
              </a:rPr>
              <a:t>frustrated</a:t>
            </a:r>
            <a:r>
              <a:rPr lang="en-US" sz="2800" dirty="0">
                <a:cs typeface="Calibri Light"/>
              </a:rPr>
              <a:t>. He threw the toy across the room. </a:t>
            </a: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He was frustrated, </a:t>
            </a:r>
            <a:r>
              <a:rPr lang="en-US" sz="2800" dirty="0">
                <a:solidFill>
                  <a:srgbClr val="FF0000"/>
                </a:solidFill>
                <a:ea typeface="+mn-lt"/>
                <a:cs typeface="+mn-lt"/>
              </a:rPr>
              <a:t>so </a:t>
            </a:r>
            <a:r>
              <a:rPr lang="en-US" sz="2800" dirty="0">
                <a:ea typeface="+mn-lt"/>
                <a:cs typeface="+mn-lt"/>
              </a:rPr>
              <a:t>he threw the toy across the room.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 dirty="0">
                <a:ea typeface="+mn-lt"/>
                <a:cs typeface="+mn-lt"/>
              </a:rPr>
              <a:t>Frustrated</a:t>
            </a:r>
            <a:r>
              <a:rPr lang="en-US" sz="2800" dirty="0">
                <a:ea typeface="+mn-lt"/>
                <a:cs typeface="+mn-lt"/>
              </a:rPr>
              <a:t>, he threw the toy across the room.</a:t>
            </a:r>
            <a:endParaRPr lang="en-US" sz="2800" dirty="0">
              <a:solidFill>
                <a:srgbClr val="26262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cs typeface="Calibri Light"/>
              </a:rPr>
              <a:t>He threw the toy across the room, </a:t>
            </a:r>
            <a:r>
              <a:rPr lang="en-US" sz="2800" b="1" dirty="0">
                <a:cs typeface="Calibri Light"/>
              </a:rPr>
              <a:t>frustrated. </a:t>
            </a:r>
            <a:endParaRPr lang="en-US" sz="2800" dirty="0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92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69060" y="2109290"/>
            <a:ext cx="70995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She devoured her delicious meal. </a:t>
            </a:r>
            <a:endParaRPr lang="en-US" sz="3600" dirty="0"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912852"/>
            <a:ext cx="65388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Starved and tired after a big day, </a:t>
            </a:r>
            <a:r>
              <a:rPr lang="en-US" sz="3600" dirty="0"/>
              <a:t>she devoured her delicious meal.</a:t>
            </a:r>
            <a:r>
              <a:rPr lang="en-US" sz="3600" dirty="0">
                <a:solidFill>
                  <a:srgbClr val="0070C0"/>
                </a:solidFill>
              </a:rPr>
              <a:t> </a:t>
            </a:r>
            <a:endParaRPr lang="en-US" sz="3600" dirty="0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b="1" dirty="0">
                <a:ea typeface="+mn-lt"/>
                <a:cs typeface="+mn-lt"/>
              </a:rPr>
              <a:t>CFU Question: Write a 'V-ed' clause for  </a:t>
            </a:r>
            <a:r>
              <a:rPr lang="en-US" sz="2400" b="1" dirty="0">
                <a:solidFill>
                  <a:srgbClr val="000000"/>
                </a:solidFill>
                <a:ea typeface="+mn-lt"/>
                <a:cs typeface="+mn-lt"/>
              </a:rPr>
              <a:t>the </a:t>
            </a:r>
            <a:r>
              <a:rPr lang="en-US" sz="2400" b="1" dirty="0">
                <a:solidFill>
                  <a:srgbClr val="FF0000"/>
                </a:solidFill>
                <a:ea typeface="+mn-lt"/>
                <a:cs typeface="+mn-lt"/>
              </a:rPr>
              <a:t>beginning </a:t>
            </a:r>
            <a:r>
              <a:rPr lang="en-US" sz="2400" b="1" dirty="0">
                <a:ea typeface="+mn-lt"/>
                <a:cs typeface="+mn-lt"/>
              </a:rPr>
              <a:t>of the following sentence. </a:t>
            </a:r>
            <a:endParaRPr lang="en-US"/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She stashed the treasure. </a:t>
            </a:r>
            <a:endParaRPr lang="en-US" sz="2400" b="1" dirty="0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D63096-DF63-4E2A-934D-EFD89AA2BE90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37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69060" y="2109290"/>
            <a:ext cx="70995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She devoured her delicious meal. </a:t>
            </a:r>
            <a:endParaRPr lang="en-US" sz="3600" dirty="0"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912852"/>
            <a:ext cx="65388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Starved and tired after a big day, </a:t>
            </a:r>
            <a:r>
              <a:rPr lang="en-US" sz="3600" dirty="0"/>
              <a:t>she devoured her delicious meal.</a:t>
            </a:r>
            <a:r>
              <a:rPr lang="en-US" sz="3600" dirty="0">
                <a:solidFill>
                  <a:srgbClr val="0070C0"/>
                </a:solidFill>
              </a:rPr>
              <a:t> </a:t>
            </a:r>
            <a:endParaRPr lang="en-US" sz="3600" dirty="0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Write a 'V-ed' clause for the </a:t>
            </a:r>
            <a:r>
              <a:rPr lang="en-US" sz="2400" b="1" dirty="0">
                <a:solidFill>
                  <a:srgbClr val="FF0000"/>
                </a:solidFill>
                <a:latin typeface="Calibri Light" panose="020F0302020204030204"/>
              </a:rPr>
              <a:t>beginning </a:t>
            </a:r>
            <a:r>
              <a:rPr lang="en-US" sz="2400" b="1" dirty="0">
                <a:latin typeface="Calibri Light" panose="020F0302020204030204"/>
              </a:rPr>
              <a:t>of the following sentence. </a:t>
            </a:r>
            <a:endParaRPr lang="en-US" sz="2400" b="1" dirty="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solidFill>
                  <a:srgbClr val="0070C0"/>
                </a:solidFill>
                <a:cs typeface="Calibri Light"/>
              </a:rPr>
              <a:t>Worried yet excited,</a:t>
            </a:r>
            <a:r>
              <a:rPr lang="en-US" sz="2400" dirty="0">
                <a:cs typeface="Calibri Light"/>
              </a:rPr>
              <a:t> she stashed the treasure. </a:t>
            </a:r>
            <a:endParaRPr lang="en-US" sz="2400" b="1" dirty="0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D63096-DF63-4E2A-934D-EFD89AA2BE90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28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  <a:endParaRPr lang="en-US" sz="4000">
              <a:ea typeface="+mn-lt"/>
              <a:cs typeface="+mn-lt"/>
            </a:endParaRPr>
          </a:p>
          <a:p>
            <a:r>
              <a:rPr lang="en-AU" sz="4000">
                <a:cs typeface="Calibri Light"/>
              </a:rPr>
              <a:t>Combine two sentences using a 'V-ed' clause.</a:t>
            </a:r>
            <a:endParaRPr lang="en-AU" sz="4000">
              <a:ea typeface="+mn-lt"/>
              <a:cs typeface="+mn-lt"/>
            </a:endParaRPr>
          </a:p>
          <a:p>
            <a:endParaRPr lang="en-AU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4895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818344"/>
            <a:ext cx="676328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 Light"/>
              </a:rPr>
              <a:t>He packed his bags and headed out the door. 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293531"/>
            <a:ext cx="669697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packed his bags and headed out the door, </a:t>
            </a:r>
            <a:r>
              <a:rPr lang="en-US" sz="3200" dirty="0">
                <a:solidFill>
                  <a:srgbClr val="0070C0"/>
                </a:solidFill>
                <a:ea typeface="+mn-lt"/>
                <a:cs typeface="+mn-lt"/>
              </a:rPr>
              <a:t>conflicted about his future.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a typeface="Calibri Light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Write a 'V-ed' clause for the </a:t>
            </a:r>
            <a:r>
              <a:rPr lang="en-US" sz="2400" b="1" dirty="0">
                <a:solidFill>
                  <a:srgbClr val="FF0000"/>
                </a:solidFill>
                <a:latin typeface="Calibri Light" panose="020F0302020204030204"/>
              </a:rPr>
              <a:t>end </a:t>
            </a:r>
            <a:r>
              <a:rPr lang="en-US" sz="2400" b="1" dirty="0">
                <a:latin typeface="Calibri Light" panose="020F0302020204030204"/>
              </a:rPr>
              <a:t>of the following sentence. </a:t>
            </a:r>
            <a:endParaRPr lang="en-US" sz="2400" b="1" dirty="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ea typeface="+mn-lt"/>
                <a:cs typeface="+mn-lt"/>
              </a:rPr>
              <a:t>The dog buried his bone.  </a:t>
            </a:r>
            <a:endParaRPr lang="en-US" dirty="0"/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49CEF8-EF99-4360-B32E-4576CE3A3286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4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818344"/>
            <a:ext cx="652444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600"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Write a 'V-ed' clause for the </a:t>
            </a:r>
            <a:r>
              <a:rPr lang="en-US" sz="2400" b="1" dirty="0">
                <a:solidFill>
                  <a:srgbClr val="FF0000"/>
                </a:solidFill>
                <a:latin typeface="Calibri Light" panose="020F0302020204030204"/>
              </a:rPr>
              <a:t>end </a:t>
            </a:r>
            <a:r>
              <a:rPr lang="en-US" sz="2400" b="1" dirty="0">
                <a:latin typeface="Calibri Light" panose="020F0302020204030204"/>
              </a:rPr>
              <a:t>of the following sentence. </a:t>
            </a:r>
            <a:endParaRPr lang="en-US" sz="2400" b="1" dirty="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 dog quickly buried his bone,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  <a:r>
              <a:rPr lang="en-US" sz="2400" dirty="0">
                <a:solidFill>
                  <a:srgbClr val="0070C0"/>
                </a:solidFill>
                <a:ea typeface="Calibri Light"/>
                <a:cs typeface="Calibri Light"/>
              </a:rPr>
              <a:t>worried he'd lose it.</a:t>
            </a:r>
            <a:endParaRPr lang="en-US" sz="2400" dirty="0">
              <a:ea typeface="+mn-lt"/>
              <a:cs typeface="+mn-lt"/>
            </a:endParaRPr>
          </a:p>
          <a:p>
            <a:pPr defTabSz="914400">
              <a:defRPr/>
            </a:pPr>
            <a:endParaRPr lang="en-US" sz="2400" dirty="0">
              <a:ea typeface="Calibri Light"/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49CEF8-EF99-4360-B32E-4576CE3A3286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380BA-CCD3-1F65-6F91-278BF6E4D400}"/>
              </a:ext>
            </a:extLst>
          </p:cNvPr>
          <p:cNvSpPr txBox="1"/>
          <p:nvPr/>
        </p:nvSpPr>
        <p:spPr>
          <a:xfrm>
            <a:off x="770627" y="1818344"/>
            <a:ext cx="676328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 Light"/>
              </a:rPr>
              <a:t>He packed his bags and headed out the door. 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999BFD-EC7A-6D27-B899-18C0DF9BEB48}"/>
              </a:ext>
            </a:extLst>
          </p:cNvPr>
          <p:cNvSpPr txBox="1"/>
          <p:nvPr/>
        </p:nvSpPr>
        <p:spPr>
          <a:xfrm>
            <a:off x="770626" y="3293531"/>
            <a:ext cx="669697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packed his bags and headed out the door, </a:t>
            </a:r>
            <a:r>
              <a:rPr lang="en-US" sz="3200" dirty="0">
                <a:solidFill>
                  <a:srgbClr val="0070C0"/>
                </a:solidFill>
                <a:ea typeface="+mn-lt"/>
                <a:cs typeface="+mn-lt"/>
              </a:rPr>
              <a:t>conflicted about his future.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247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57193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 Light"/>
              </a:rPr>
              <a:t>Harry jumped for joy.</a:t>
            </a:r>
            <a:endParaRPr lang="en-US" sz="3200">
              <a:ea typeface="Calibri Light"/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049330"/>
            <a:ext cx="618711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ea typeface="+mn-lt"/>
                <a:cs typeface="+mn-lt"/>
              </a:rPr>
              <a:t>Harry jumped for joy, </a:t>
            </a:r>
            <a:r>
              <a:rPr lang="en-US" sz="3200" dirty="0">
                <a:solidFill>
                  <a:srgbClr val="0070C0"/>
                </a:solidFill>
                <a:ea typeface="+mn-lt"/>
                <a:cs typeface="+mn-lt"/>
              </a:rPr>
              <a:t>excited to have won the quidditch house cup. </a:t>
            </a:r>
            <a:endParaRPr lang="en-US" sz="3200">
              <a:solidFill>
                <a:srgbClr val="0070C0"/>
              </a:solidFill>
              <a:ea typeface="Calibri Light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Write a 'V-ed' clause for the following sentence. </a:t>
            </a:r>
            <a:endParaRPr lang="en-US" sz="2400" b="1">
              <a:latin typeface="Calibri Light" panose="020F0302020204030204"/>
              <a:ea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cs typeface="Calibri Light"/>
              </a:rPr>
              <a:t>Monique splattered cake batter up the kitchen wall. </a:t>
            </a:r>
            <a:endParaRPr lang="en-US" sz="2400" dirty="0">
              <a:ea typeface="Calibri Light"/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719532"/>
            <a:ext cx="57193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 Light"/>
              </a:rPr>
              <a:t>Harry jumped for joy.</a:t>
            </a:r>
            <a:endParaRPr lang="en-US" sz="3200">
              <a:ea typeface="Calibri Light"/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431104"/>
            <a:ext cx="7380432" cy="200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Harry jumped for joy, 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excited to have won the quidditch house cup. </a:t>
            </a:r>
          </a:p>
          <a:p>
            <a:r>
              <a:rPr lang="en-US" sz="2400" b="1" dirty="0">
                <a:solidFill>
                  <a:srgbClr val="FF0000"/>
                </a:solidFill>
                <a:ea typeface="Calibri Light"/>
                <a:cs typeface="Calibri Light"/>
              </a:rPr>
              <a:t>or</a:t>
            </a:r>
          </a:p>
          <a:p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Excited to have won the quidditch house cup, </a:t>
            </a:r>
            <a:r>
              <a:rPr lang="en-US" sz="2400" dirty="0">
                <a:cs typeface="Calibri Light"/>
              </a:rPr>
              <a:t>Harry jumped for joy.</a:t>
            </a:r>
            <a:r>
              <a:rPr lang="en-US" sz="2800" dirty="0">
                <a:cs typeface="Calibri Light"/>
              </a:rPr>
              <a:t> </a:t>
            </a:r>
            <a:r>
              <a:rPr lang="en-US" sz="2800" dirty="0">
                <a:solidFill>
                  <a:srgbClr val="0070C0"/>
                </a:solidFill>
                <a:cs typeface="Calibri Light"/>
              </a:rPr>
              <a:t>. </a:t>
            </a:r>
            <a:endParaRPr lang="en-US" sz="2800" dirty="0"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 dirty="0">
                <a:latin typeface="Calibri Light" panose="020F0302020204030204"/>
              </a:rPr>
              <a:t> Write a 'V-ed' clause for the following sentence. </a:t>
            </a:r>
            <a:endParaRPr lang="en-US" sz="2400" b="1">
              <a:latin typeface="Calibri Light" panose="020F0302020204030204"/>
              <a:ea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solidFill>
                  <a:srgbClr val="0070C0"/>
                </a:solidFill>
                <a:cs typeface="Calibri Light"/>
              </a:rPr>
              <a:t>Shocked yet amused,</a:t>
            </a:r>
            <a:r>
              <a:rPr lang="en-US" sz="2400" dirty="0">
                <a:cs typeface="Calibri Light"/>
              </a:rPr>
              <a:t> Monique splattered cake batter up the kitchen wall. </a:t>
            </a:r>
          </a:p>
          <a:p>
            <a:pPr defTabSz="914400">
              <a:defRPr/>
            </a:pPr>
            <a:endParaRPr lang="en-US" sz="2400" dirty="0">
              <a:ea typeface="Calibri Light"/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ea typeface="Calibri Light"/>
                <a:cs typeface="Calibri Light"/>
              </a:rPr>
              <a:t>Or </a:t>
            </a:r>
          </a:p>
          <a:p>
            <a:pPr defTabSz="914400">
              <a:defRPr/>
            </a:pPr>
            <a:endParaRPr lang="en-US" sz="2400" dirty="0">
              <a:ea typeface="Calibri Light"/>
              <a:cs typeface="Calibri Light"/>
            </a:endParaRPr>
          </a:p>
          <a:p>
            <a:pPr defTabSz="914400">
              <a:defRPr/>
            </a:pPr>
            <a:r>
              <a:rPr lang="en-US" sz="2400" dirty="0">
                <a:ea typeface="+mn-lt"/>
                <a:cs typeface="+mn-lt"/>
              </a:rPr>
              <a:t>Monique splattered cake batter up the kitchen wall, </a:t>
            </a:r>
            <a:r>
              <a:rPr lang="en-US" sz="2400" dirty="0">
                <a:solidFill>
                  <a:srgbClr val="0070C0"/>
                </a:solidFill>
                <a:ea typeface="+mn-lt"/>
                <a:cs typeface="+mn-lt"/>
              </a:rPr>
              <a:t>shocked yet amused.</a:t>
            </a:r>
            <a:endParaRPr lang="en-US" dirty="0"/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2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16" y="-564392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63" y="1156618"/>
            <a:ext cx="10634729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 dirty="0">
                <a:cs typeface="Calibri Light"/>
              </a:rPr>
              <a:t>Re-write the following sentences to include a 'V-ed' clause at the beginning or end.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+mn-lt"/>
              </a:rPr>
              <a:t>Penelope sang at the top of her lungs. </a:t>
            </a:r>
            <a:endParaRPr lang="en-AU">
              <a:ea typeface="+mn-lt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+mn-lt"/>
              </a:rPr>
              <a:t>Jake stumbled down the windy road. </a:t>
            </a:r>
            <a:endParaRPr lang="en-AU" dirty="0"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The children stared at the chocolate cake. </a:t>
            </a:r>
            <a:endParaRPr lang="en-AU" dirty="0">
              <a:ea typeface="Calibri Light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They waited for the meteor shower to begin. </a:t>
            </a:r>
            <a:endParaRPr lang="en-AU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He finally completed his mountain of homework.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+mn-lt"/>
              </a:rPr>
              <a:t>She tried to take shelter from the torrential rain.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 dirty="0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 dirty="0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 dirty="0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 dirty="0">
              <a:ea typeface="Calibri Light" panose="020F0302020204030204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1608BE-9EFF-43F8-8EA1-5F98A44DC7AC}"/>
              </a:ext>
            </a:extLst>
          </p:cNvPr>
          <p:cNvSpPr txBox="1"/>
          <p:nvPr/>
        </p:nvSpPr>
        <p:spPr>
          <a:xfrm>
            <a:off x="1001" y="4692557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'V-ed' clause that matches the subject and predicate before the independent clause.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V-ed clause, and then write the rest of the sentence.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81263-2C10-CCAC-5CD5-6896B3F42062}"/>
              </a:ext>
            </a:extLst>
          </p:cNvPr>
          <p:cNvSpPr txBox="1"/>
          <p:nvPr/>
        </p:nvSpPr>
        <p:spPr>
          <a:xfrm>
            <a:off x="8635043" y="1791419"/>
            <a:ext cx="3562709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b="1">
                <a:solidFill>
                  <a:srgbClr val="262626"/>
                </a:solidFill>
              </a:rPr>
              <a:t>'V-ed' word bank: </a:t>
            </a:r>
            <a:endParaRPr lang="en-GB" sz="2400" b="1">
              <a:solidFill>
                <a:srgbClr val="000000"/>
              </a:solidFill>
            </a:endParaRPr>
          </a:p>
          <a:p>
            <a:r>
              <a:rPr lang="en-AU" sz="2400">
                <a:solidFill>
                  <a:srgbClr val="262626"/>
                </a:solidFill>
              </a:rPr>
              <a:t>amazed, surprised, enraged pleased, interested, relaxed, tempted, thrilled, bored, injured, shocked, soaked, worried, bemused.</a:t>
            </a:r>
            <a:endParaRPr lang="en-GB" sz="24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5246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288467" y="1853529"/>
            <a:ext cx="11415083" cy="425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600">
                <a:solidFill>
                  <a:schemeClr val="tx1"/>
                </a:solidFill>
                <a:cs typeface="Calibri Light"/>
              </a:rPr>
              <a:t>Get your marking pencils out, let's correct our V-</a:t>
            </a:r>
            <a:r>
              <a:rPr lang="en-AU" sz="36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AU" sz="3600">
                <a:solidFill>
                  <a:schemeClr val="tx1"/>
                </a:solidFill>
                <a:cs typeface="Calibri Light"/>
              </a:rPr>
              <a:t> clauses!</a:t>
            </a:r>
            <a:endParaRPr lang="en-US" sz="36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AU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20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880195" cy="23397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'V-ed' clause is used at the beginning or end of a sentence to provide extra information.</a:t>
            </a:r>
            <a:endParaRPr lang="en-US"/>
          </a:p>
          <a:p>
            <a:r>
              <a:rPr lang="en-AU">
                <a:cs typeface="Calibri Light"/>
              </a:rPr>
              <a:t>It modifies the subject of the sentence in concise way. </a:t>
            </a:r>
            <a:endParaRPr lang="en-AU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>
                <a:cs typeface="Calibri Light"/>
              </a:rPr>
              <a:t>The sentence is usually in the past tense. </a:t>
            </a:r>
            <a:endParaRPr lang="en-AU">
              <a:ea typeface="Calibri Light"/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Exhausted from the day, he fell asleep.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Because he felt exhausted, he fell asleep.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He fell asleep as he was exhausted.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228FEA-C450-9B7E-ABE5-37B0E4AD4080}"/>
              </a:ext>
            </a:extLst>
          </p:cNvPr>
          <p:cNvSpPr txBox="1">
            <a:spLocks/>
          </p:cNvSpPr>
          <p:nvPr/>
        </p:nvSpPr>
        <p:spPr>
          <a:xfrm>
            <a:off x="383359" y="4105021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r>
              <a:rPr lang="en-US" sz="2800">
                <a:cs typeface="Calibri Light"/>
              </a:rPr>
              <a:t>She was </a:t>
            </a:r>
            <a:r>
              <a:rPr lang="en-US" sz="2800" b="1">
                <a:cs typeface="Calibri Light"/>
              </a:rPr>
              <a:t>scared</a:t>
            </a:r>
            <a:r>
              <a:rPr lang="en-US" sz="2800">
                <a:cs typeface="Calibri Light"/>
              </a:rPr>
              <a:t>. She hid behind the couch. </a:t>
            </a:r>
          </a:p>
          <a:p>
            <a:r>
              <a:rPr lang="en-US" sz="2800">
                <a:ea typeface="+mn-lt"/>
                <a:cs typeface="+mn-lt"/>
              </a:rPr>
              <a:t>She was </a:t>
            </a:r>
            <a:r>
              <a:rPr lang="en-US" sz="2800" b="1">
                <a:ea typeface="+mn-lt"/>
                <a:cs typeface="+mn-lt"/>
              </a:rPr>
              <a:t>scared </a:t>
            </a:r>
            <a:r>
              <a:rPr lang="en-US" sz="2800">
                <a:ea typeface="+mn-lt"/>
                <a:cs typeface="+mn-lt"/>
              </a:rPr>
              <a:t>so she hid behind the couch.</a:t>
            </a:r>
          </a:p>
          <a:p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, she hid behind the couch. </a:t>
            </a:r>
          </a:p>
          <a:p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She hid behind the couch, </a:t>
            </a:r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71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880195" cy="23397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'V-ed' clause is used at the beginning or end of a sentence to provide extra information.</a:t>
            </a:r>
            <a:endParaRPr lang="en-US"/>
          </a:p>
          <a:p>
            <a:r>
              <a:rPr lang="en-AU">
                <a:cs typeface="Calibri Light"/>
              </a:rPr>
              <a:t>It modifies the subject of the sentence in concise way. </a:t>
            </a:r>
            <a:endParaRPr lang="en-AU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>
                <a:cs typeface="Calibri Light"/>
              </a:rPr>
              <a:t>The sentence is usually in the past tense. </a:t>
            </a:r>
            <a:endParaRPr lang="en-AU">
              <a:ea typeface="Calibri Light"/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Exhausted from the day, he fell asleep.</a:t>
            </a:r>
          </a:p>
          <a:p>
            <a:pPr defTabSz="914400">
              <a:defRPr/>
            </a:pPr>
            <a:r>
              <a:rPr lang="en-US" sz="2400" strike="sngStrike">
                <a:cs typeface="Calibri Light"/>
              </a:rPr>
              <a:t>B) Because he felt exhausted, he fell asleep. </a:t>
            </a:r>
          </a:p>
          <a:p>
            <a:pPr defTabSz="914400">
              <a:defRPr/>
            </a:pPr>
            <a:r>
              <a:rPr lang="en-US" sz="2400" strike="sngStrike">
                <a:cs typeface="Calibri Light"/>
              </a:rPr>
              <a:t>C) He fell asleep as he was exhausted.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228FEA-C450-9B7E-ABE5-37B0E4AD4080}"/>
              </a:ext>
            </a:extLst>
          </p:cNvPr>
          <p:cNvSpPr txBox="1">
            <a:spLocks/>
          </p:cNvSpPr>
          <p:nvPr/>
        </p:nvSpPr>
        <p:spPr>
          <a:xfrm>
            <a:off x="383359" y="4105021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r>
              <a:rPr lang="en-US" sz="2800">
                <a:cs typeface="Calibri Light"/>
              </a:rPr>
              <a:t>She was </a:t>
            </a:r>
            <a:r>
              <a:rPr lang="en-US" sz="2800" b="1">
                <a:cs typeface="Calibri Light"/>
              </a:rPr>
              <a:t>scared</a:t>
            </a:r>
            <a:r>
              <a:rPr lang="en-US" sz="2800">
                <a:cs typeface="Calibri Light"/>
              </a:rPr>
              <a:t>. She hid behind the couch. </a:t>
            </a:r>
          </a:p>
          <a:p>
            <a:r>
              <a:rPr lang="en-US" sz="2800">
                <a:ea typeface="+mn-lt"/>
                <a:cs typeface="+mn-lt"/>
              </a:rPr>
              <a:t>She was </a:t>
            </a:r>
            <a:r>
              <a:rPr lang="en-US" sz="2800" b="1">
                <a:ea typeface="+mn-lt"/>
                <a:cs typeface="+mn-lt"/>
              </a:rPr>
              <a:t>scared </a:t>
            </a:r>
            <a:r>
              <a:rPr lang="en-US" sz="2800">
                <a:ea typeface="+mn-lt"/>
                <a:cs typeface="+mn-lt"/>
              </a:rPr>
              <a:t>so she hid behind the couch.</a:t>
            </a:r>
          </a:p>
          <a:p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, she hid behind the couch. </a:t>
            </a:r>
          </a:p>
          <a:p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She hid behind the couch, </a:t>
            </a:r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85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526629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dog was surprised by the fireworks. The dog ran away. 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134350" y="271320"/>
            <a:ext cx="3552749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cs typeface="Calibri Light"/>
              </a:rPr>
              <a:t>She was embarrassed. She arrived late for class.</a:t>
            </a:r>
            <a:endParaRPr lang="en-US" sz="3200"/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3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526629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dog was surprised by the fireworks. The dog ran away. </a:t>
            </a:r>
            <a:endParaRPr lang="en-US" sz="3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3DDCF-4BE5-4A05-B67B-ACD570C86E05}"/>
              </a:ext>
            </a:extLst>
          </p:cNvPr>
          <p:cNvSpPr txBox="1"/>
          <p:nvPr/>
        </p:nvSpPr>
        <p:spPr>
          <a:xfrm>
            <a:off x="282829" y="3386407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Surprised by the fireworks, the dog ran away</a:t>
            </a:r>
            <a:r>
              <a:rPr lang="en-US" sz="2800">
                <a:ea typeface="+mn-lt"/>
                <a:cs typeface="+mn-lt"/>
              </a:rPr>
              <a:t>. Or </a:t>
            </a:r>
            <a:r>
              <a:rPr lang="en-US" sz="2800" b="1">
                <a:ea typeface="+mn-lt"/>
                <a:cs typeface="+mn-lt"/>
              </a:rPr>
              <a:t>The dog ran away, surprised by the fireworks.</a:t>
            </a:r>
            <a:endParaRPr lang="en-US" sz="2800">
              <a:cs typeface="Calibri Light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9BB57C-03BF-0488-6A44-6F437DA147B3}"/>
              </a:ext>
            </a:extLst>
          </p:cNvPr>
          <p:cNvSpPr txBox="1"/>
          <p:nvPr/>
        </p:nvSpPr>
        <p:spPr>
          <a:xfrm>
            <a:off x="8134350" y="271320"/>
            <a:ext cx="3552749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cs typeface="Calibri Light"/>
              </a:rPr>
              <a:t>She was embarrassed. She arrived late for class.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6435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526629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dog was surprised by the fireworks. The dog ran away. 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134350" y="271320"/>
            <a:ext cx="3552749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cs typeface="Calibri Light"/>
              </a:rPr>
              <a:t>Embarrassed, she arrived late for class.</a:t>
            </a:r>
          </a:p>
          <a:p>
            <a:pPr defTabSz="914400">
              <a:defRPr/>
            </a:pPr>
            <a:r>
              <a:rPr lang="en-US" sz="3200" b="1">
                <a:ea typeface="Calibri Light"/>
                <a:cs typeface="Calibri Light"/>
              </a:rPr>
              <a:t>She arrived late for class, embarrassed.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3DDCF-4BE5-4A05-B67B-ACD570C86E05}"/>
              </a:ext>
            </a:extLst>
          </p:cNvPr>
          <p:cNvSpPr txBox="1"/>
          <p:nvPr/>
        </p:nvSpPr>
        <p:spPr>
          <a:xfrm>
            <a:off x="282829" y="3386407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+mn-lt"/>
                <a:cs typeface="+mn-lt"/>
              </a:rPr>
              <a:t>Surprised by the fireworks, the dog ran away. Or The dog ran away, surprised by the fireworks.</a:t>
            </a:r>
            <a:endParaRPr lang="en-US" sz="2800">
              <a:cs typeface="Calibri Light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6625085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. </a:t>
            </a:r>
            <a:endParaRPr lang="en-US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3903" y="2049742"/>
            <a:ext cx="72001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ea typeface="+mn-lt"/>
                <a:cs typeface="+mn-lt"/>
              </a:rPr>
              <a:t>He was shocked. He fainted. 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360572" y="209385"/>
            <a:ext cx="2976407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lang="en-US" sz="2400">
                <a:cs typeface="Calibri Light"/>
              </a:rPr>
              <a:t>Combine</a:t>
            </a:r>
            <a:r>
              <a:rPr lang="en-US" sz="2400">
                <a:latin typeface="Calibri Light" panose="020F0302020204030204"/>
              </a:rPr>
              <a:t> the following two sentences by using</a:t>
            </a:r>
            <a:r>
              <a:rPr lang="en-US" sz="2400">
                <a:cs typeface="Calibri Light"/>
              </a:rPr>
              <a:t> a 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She was terrified. She screamed down the hallway. </a:t>
            </a:r>
            <a:endParaRPr lang="en-US" sz="3600">
              <a:ea typeface="+mn-lt"/>
              <a:cs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8DB45B-D787-44D1-BE99-C095DF5C5B0C}"/>
              </a:ext>
            </a:extLst>
          </p:cNvPr>
          <p:cNvSpPr txBox="1">
            <a:spLocks/>
          </p:cNvSpPr>
          <p:nvPr/>
        </p:nvSpPr>
        <p:spPr>
          <a:xfrm>
            <a:off x="82129" y="-75561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5309CC-8DF3-47AD-BC26-4E6652438C42}"/>
              </a:ext>
            </a:extLst>
          </p:cNvPr>
          <p:cNvSpPr txBox="1"/>
          <p:nvPr/>
        </p:nvSpPr>
        <p:spPr>
          <a:xfrm>
            <a:off x="282829" y="2825690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ea typeface="+mn-lt"/>
                <a:cs typeface="+mn-lt"/>
              </a:rPr>
              <a:t>Shocked, </a:t>
            </a:r>
            <a:r>
              <a:rPr lang="en-US" sz="3600" dirty="0">
                <a:ea typeface="+mn-lt"/>
                <a:cs typeface="+mn-lt"/>
              </a:rPr>
              <a:t>he fainted.</a:t>
            </a:r>
          </a:p>
          <a:p>
            <a:r>
              <a:rPr lang="en-US" sz="3600" dirty="0">
                <a:cs typeface="Calibri Light"/>
              </a:rPr>
              <a:t>He fainted, </a:t>
            </a:r>
            <a:r>
              <a:rPr lang="en-US" sz="3600" b="1" dirty="0">
                <a:cs typeface="Calibri Light"/>
              </a:rPr>
              <a:t>shocked.</a:t>
            </a:r>
            <a:endParaRPr lang="en-US" sz="3600" dirty="0">
              <a:cs typeface="Calibri Light"/>
            </a:endParaRPr>
          </a:p>
        </p:txBody>
      </p:sp>
      <p:pic>
        <p:nvPicPr>
          <p:cNvPr id="14" name="Picture 7" descr="Icon&#10;&#10;Description automatically generated">
            <a:extLst>
              <a:ext uri="{FF2B5EF4-FFF2-40B4-BE49-F238E27FC236}">
                <a16:creationId xmlns:a16="http://schemas.microsoft.com/office/drawing/2014/main" id="{7640D854-8584-4B6A-9DDC-22D73C94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0001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8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6625085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. </a:t>
            </a:r>
            <a:endParaRPr lang="en-US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3903" y="2049742"/>
            <a:ext cx="72001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ea typeface="+mn-lt"/>
                <a:cs typeface="+mn-lt"/>
              </a:rPr>
              <a:t>He was shocked. He fainted. 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360572" y="209385"/>
            <a:ext cx="3479614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lang="en-US" sz="2400">
                <a:cs typeface="Calibri Light"/>
              </a:rPr>
              <a:t>Combine</a:t>
            </a:r>
            <a:r>
              <a:rPr lang="en-US" sz="2400">
                <a:latin typeface="Calibri Light" panose="020F0302020204030204"/>
              </a:rPr>
              <a:t> the following two sentences by using</a:t>
            </a:r>
            <a:r>
              <a:rPr lang="en-US" sz="2400">
                <a:cs typeface="Calibri Light"/>
              </a:rPr>
              <a:t> a 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Terrified, she screamed down the hallway. </a:t>
            </a: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She screamed down the hallway, terrified.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8DB45B-D787-44D1-BE99-C095DF5C5B0C}"/>
              </a:ext>
            </a:extLst>
          </p:cNvPr>
          <p:cNvSpPr txBox="1">
            <a:spLocks/>
          </p:cNvSpPr>
          <p:nvPr/>
        </p:nvSpPr>
        <p:spPr>
          <a:xfrm>
            <a:off x="82129" y="-75561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5309CC-8DF3-47AD-BC26-4E6652438C42}"/>
              </a:ext>
            </a:extLst>
          </p:cNvPr>
          <p:cNvSpPr txBox="1"/>
          <p:nvPr/>
        </p:nvSpPr>
        <p:spPr>
          <a:xfrm>
            <a:off x="282829" y="2825690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ea typeface="+mn-lt"/>
                <a:cs typeface="+mn-lt"/>
              </a:rPr>
              <a:t>Shocked, </a:t>
            </a:r>
            <a:r>
              <a:rPr lang="en-US" sz="3600" dirty="0">
                <a:ea typeface="+mn-lt"/>
                <a:cs typeface="+mn-lt"/>
              </a:rPr>
              <a:t>he fainted.</a:t>
            </a:r>
          </a:p>
          <a:p>
            <a:r>
              <a:rPr lang="en-US" sz="3600" dirty="0">
                <a:cs typeface="Calibri Light"/>
              </a:rPr>
              <a:t>He fainted, </a:t>
            </a:r>
            <a:r>
              <a:rPr lang="en-US" sz="3600" b="1" dirty="0">
                <a:cs typeface="Calibri Light"/>
              </a:rPr>
              <a:t>shocked.</a:t>
            </a:r>
            <a:endParaRPr lang="en-US" sz="3600" dirty="0">
              <a:cs typeface="Calibri Light"/>
            </a:endParaRPr>
          </a:p>
        </p:txBody>
      </p:sp>
      <p:pic>
        <p:nvPicPr>
          <p:cNvPr id="14" name="Picture 7" descr="Icon&#10;&#10;Description automatically generated">
            <a:extLst>
              <a:ext uri="{FF2B5EF4-FFF2-40B4-BE49-F238E27FC236}">
                <a16:creationId xmlns:a16="http://schemas.microsoft.com/office/drawing/2014/main" id="{7640D854-8584-4B6A-9DDC-22D73C94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0001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BAC3D516E5C409EDC5BEAFC691A33" ma:contentTypeVersion="17" ma:contentTypeDescription="Create a new document." ma:contentTypeScope="" ma:versionID="8ddf6a5523fe024225848c913375218b">
  <xsd:schema xmlns:xsd="http://www.w3.org/2001/XMLSchema" xmlns:xs="http://www.w3.org/2001/XMLSchema" xmlns:p="http://schemas.microsoft.com/office/2006/metadata/properties" xmlns:ns2="1dee6197-95a3-4399-8b00-3f09c8c4dbb1" xmlns:ns3="561f8007-9e92-45d3-bc2e-607d0d99da0f" targetNamespace="http://schemas.microsoft.com/office/2006/metadata/properties" ma:root="true" ma:fieldsID="4fd33fc5e101f110ecc3a8e2a1e32e83" ns2:_="" ns3:_="">
    <xsd:import namespace="1dee6197-95a3-4399-8b00-3f09c8c4dbb1"/>
    <xsd:import namespace="561f8007-9e92-45d3-bc2e-607d0d99d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e6197-95a3-4399-8b00-3f09c8c4d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8007-9e92-45d3-bc2e-607d0d99d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87e9892-c2fa-4c66-b0fa-b3b26a7ffc85}" ma:internalName="TaxCatchAll" ma:showField="CatchAllData" ma:web="561f8007-9e92-45d3-bc2e-607d0d99d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1f8007-9e92-45d3-bc2e-607d0d99da0f" xsi:nil="true"/>
    <lcf76f155ced4ddcb4097134ff3c332f xmlns="1dee6197-95a3-4399-8b00-3f09c8c4db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9F8C04-FFDB-4AE7-970E-AE06A69F2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ee6197-95a3-4399-8b00-3f09c8c4dbb1"/>
    <ds:schemaRef ds:uri="561f8007-9e92-45d3-bc2e-607d0d99da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7A06FD-9644-4227-A97A-83E75B6EC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78BCE-89AD-49E2-9C7F-533FF87F536E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1dee6197-95a3-4399-8b00-3f09c8c4dbb1"/>
    <ds:schemaRef ds:uri="http://purl.org/dc/terms/"/>
    <ds:schemaRef ds:uri="561f8007-9e92-45d3-bc2e-607d0d99da0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96</TotalTime>
  <Words>2678</Words>
  <Application>Microsoft Macintosh PowerPoint</Application>
  <PresentationFormat>Widescreen</PresentationFormat>
  <Paragraphs>332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KG HAPPY</vt:lpstr>
      <vt:lpstr>Metropolitan</vt:lpstr>
      <vt:lpstr>Writing</vt:lpstr>
      <vt:lpstr>Learning Intentions</vt:lpstr>
      <vt:lpstr>What is a 'V-ed' clause?</vt:lpstr>
      <vt:lpstr>What is a 'V-ed' clause?</vt:lpstr>
      <vt:lpstr>Combining sentences with a 'V-ed' Clause</vt:lpstr>
      <vt:lpstr>Combining sentences with a 'V-ed' Clause</vt:lpstr>
      <vt:lpstr>Combining sentences with a 'V-ed' Clause</vt:lpstr>
      <vt:lpstr>PowerPoint Presentation</vt:lpstr>
      <vt:lpstr>PowerPoint Presentation</vt:lpstr>
      <vt:lpstr>PowerPoint Presentation</vt:lpstr>
      <vt:lpstr>PowerPoint Presentation</vt:lpstr>
      <vt:lpstr>Your task today</vt:lpstr>
      <vt:lpstr>Reflection</vt:lpstr>
      <vt:lpstr>Writing</vt:lpstr>
      <vt:lpstr>Learning Intentions</vt:lpstr>
      <vt:lpstr>What is a 'V-ed' clause?</vt:lpstr>
      <vt:lpstr>What is a 'V-ed' clause?</vt:lpstr>
      <vt:lpstr>Writing a 'V-ed'  clause</vt:lpstr>
      <vt:lpstr>Writing a 'V-ed'  clause</vt:lpstr>
      <vt:lpstr>Writing a 'V-ed'  clause</vt:lpstr>
      <vt:lpstr>Writing a 'V-ed'  clause</vt:lpstr>
      <vt:lpstr>Writing a 'V-ed'  clause</vt:lpstr>
      <vt:lpstr>Writing a 'V-ed'  clause</vt:lpstr>
      <vt:lpstr>Your task today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Alana Spizzirri</dc:creator>
  <cp:lastModifiedBy>Nathaniel Swain</cp:lastModifiedBy>
  <cp:revision>763</cp:revision>
  <dcterms:created xsi:type="dcterms:W3CDTF">2021-06-10T02:11:14Z</dcterms:created>
  <dcterms:modified xsi:type="dcterms:W3CDTF">2022-09-11T14:36:34Z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0x010100470BAC3D516E5C409EDC5BEAFC691A33</vt:lpwstr>
  </property>
</Properties>
</file>