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sldIdLst>
    <p:sldId id="1109" r:id="rId5"/>
    <p:sldId id="1119" r:id="rId6"/>
    <p:sldId id="1107" r:id="rId7"/>
    <p:sldId id="1116" r:id="rId8"/>
    <p:sldId id="1105" r:id="rId9"/>
    <p:sldId id="1117" r:id="rId10"/>
    <p:sldId id="1118" r:id="rId11"/>
    <p:sldId id="1104" r:id="rId12"/>
    <p:sldId id="1103" r:id="rId13"/>
    <p:sldId id="1128" r:id="rId14"/>
    <p:sldId id="1126" r:id="rId15"/>
    <p:sldId id="1125" r:id="rId16"/>
    <p:sldId id="1129" r:id="rId17"/>
    <p:sldId id="1124" r:id="rId18"/>
    <p:sldId id="1123" r:id="rId19"/>
    <p:sldId id="1122" r:id="rId20"/>
    <p:sldId id="1121" r:id="rId21"/>
    <p:sldId id="112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0080"/>
    <a:srgbClr val="C40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1A51C-6407-FF65-C0E5-99280DB4399F}" v="384" dt="2022-06-07T10:50:02.679"/>
    <p1510:client id="{189F5E5A-4742-D8AD-D08C-988CA59252D9}" v="8" dt="2022-08-09T00:04:18.649"/>
    <p1510:client id="{260E65DF-3630-44F4-B791-10C4853AC415}" v="1441" dt="2022-08-09T00:39:03.639"/>
    <p1510:client id="{42E0FCE3-9268-BFD4-E4CC-06DD6CA9586F}" v="1021" dt="2022-08-09T00:27:56.238"/>
    <p1510:client id="{A5504BB9-4E79-6EBC-44F1-F2464FD85E5D}" v="6" dt="2022-08-09T00:21:38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city Black" userId="S::felicity.black@education.vic.gov.au::0e19670e-1da4-4547-8bdd-547ed3b6da03" providerId="AD" clId="Web-{F69CB56A-B7BF-A1C4-D284-213370FB1BC2}"/>
    <pc:docChg chg="delSld modSld">
      <pc:chgData name="Felicity Black" userId="S::felicity.black@education.vic.gov.au::0e19670e-1da4-4547-8bdd-547ed3b6da03" providerId="AD" clId="Web-{F69CB56A-B7BF-A1C4-D284-213370FB1BC2}" dt="2022-05-31T05:37:23.080" v="147" actId="20577"/>
      <pc:docMkLst>
        <pc:docMk/>
      </pc:docMkLst>
      <pc:sldChg chg="modSp">
        <pc:chgData name="Felicity Black" userId="S::felicity.black@education.vic.gov.au::0e19670e-1da4-4547-8bdd-547ed3b6da03" providerId="AD" clId="Web-{F69CB56A-B7BF-A1C4-D284-213370FB1BC2}" dt="2022-05-31T05:37:23.080" v="147" actId="20577"/>
        <pc:sldMkLst>
          <pc:docMk/>
          <pc:sldMk cId="775796130" sldId="1121"/>
        </pc:sldMkLst>
        <pc:spChg chg="mod">
          <ac:chgData name="Felicity Black" userId="S::felicity.black@education.vic.gov.au::0e19670e-1da4-4547-8bdd-547ed3b6da03" providerId="AD" clId="Web-{F69CB56A-B7BF-A1C4-D284-213370FB1BC2}" dt="2022-05-31T05:37:23.080" v="147" actId="20577"/>
          <ac:spMkLst>
            <pc:docMk/>
            <pc:sldMk cId="775796130" sldId="1121"/>
            <ac:spMk id="3" creationId="{C93A5B9B-B9F7-4A07-B7BD-167A38BB6D91}"/>
          </ac:spMkLst>
        </pc:spChg>
      </pc:sldChg>
      <pc:sldChg chg="modSp">
        <pc:chgData name="Felicity Black" userId="S::felicity.black@education.vic.gov.au::0e19670e-1da4-4547-8bdd-547ed3b6da03" providerId="AD" clId="Web-{F69CB56A-B7BF-A1C4-D284-213370FB1BC2}" dt="2022-05-31T05:36:07.717" v="126" actId="20577"/>
        <pc:sldMkLst>
          <pc:docMk/>
          <pc:sldMk cId="2744004914" sldId="1122"/>
        </pc:sldMkLst>
        <pc:spChg chg="mod">
          <ac:chgData name="Felicity Black" userId="S::felicity.black@education.vic.gov.au::0e19670e-1da4-4547-8bdd-547ed3b6da03" providerId="AD" clId="Web-{F69CB56A-B7BF-A1C4-D284-213370FB1BC2}" dt="2022-05-31T05:36:07.717" v="126" actId="20577"/>
          <ac:spMkLst>
            <pc:docMk/>
            <pc:sldMk cId="2744004914" sldId="1122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F69CB56A-B7BF-A1C4-D284-213370FB1BC2}" dt="2022-05-31T05:35:52.388" v="125" actId="20577"/>
        <pc:sldMkLst>
          <pc:docMk/>
          <pc:sldMk cId="1939070248" sldId="1123"/>
        </pc:sldMkLst>
        <pc:spChg chg="mod">
          <ac:chgData name="Felicity Black" userId="S::felicity.black@education.vic.gov.au::0e19670e-1da4-4547-8bdd-547ed3b6da03" providerId="AD" clId="Web-{F69CB56A-B7BF-A1C4-D284-213370FB1BC2}" dt="2022-05-31T05:35:52.388" v="125" actId="20577"/>
          <ac:spMkLst>
            <pc:docMk/>
            <pc:sldMk cId="1939070248" sldId="1123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F69CB56A-B7BF-A1C4-D284-213370FB1BC2}" dt="2022-05-31T05:34:49.103" v="96" actId="20577"/>
          <ac:spMkLst>
            <pc:docMk/>
            <pc:sldMk cId="1939070248" sldId="1123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F69CB56A-B7BF-A1C4-D284-213370FB1BC2}" dt="2022-05-31T05:35:28.136" v="109" actId="20577"/>
        <pc:sldMkLst>
          <pc:docMk/>
          <pc:sldMk cId="375620062" sldId="1124"/>
        </pc:sldMkLst>
        <pc:spChg chg="mod">
          <ac:chgData name="Felicity Black" userId="S::felicity.black@education.vic.gov.au::0e19670e-1da4-4547-8bdd-547ed3b6da03" providerId="AD" clId="Web-{F69CB56A-B7BF-A1C4-D284-213370FB1BC2}" dt="2022-05-31T05:35:28.136" v="109" actId="20577"/>
          <ac:spMkLst>
            <pc:docMk/>
            <pc:sldMk cId="375620062" sldId="1124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F69CB56A-B7BF-A1C4-D284-213370FB1BC2}" dt="2022-05-31T05:30:31.370" v="57" actId="20577"/>
          <ac:spMkLst>
            <pc:docMk/>
            <pc:sldMk cId="375620062" sldId="1124"/>
            <ac:spMk id="10" creationId="{329EAB24-C379-4D4D-BE50-8C8785FA3161}"/>
          </ac:spMkLst>
        </pc:spChg>
      </pc:sldChg>
    </pc:docChg>
  </pc:docChgLst>
  <pc:docChgLst>
    <pc:chgData name="Tess Zylberberg" userId="S::tess.zylberberg@education.vic.gov.au::90a9cb02-2116-4126-bbbb-2c3082873f09" providerId="AD" clId="Web-{1241A51C-6407-FF65-C0E5-99280DB4399F}"/>
    <pc:docChg chg="modSld">
      <pc:chgData name="Tess Zylberberg" userId="S::tess.zylberberg@education.vic.gov.au::90a9cb02-2116-4126-bbbb-2c3082873f09" providerId="AD" clId="Web-{1241A51C-6407-FF65-C0E5-99280DB4399F}" dt="2022-06-07T10:49:59.851" v="203" actId="20577"/>
      <pc:docMkLst>
        <pc:docMk/>
      </pc:docMkLst>
      <pc:sldChg chg="modSp">
        <pc:chgData name="Tess Zylberberg" userId="S::tess.zylberberg@education.vic.gov.au::90a9cb02-2116-4126-bbbb-2c3082873f09" providerId="AD" clId="Web-{1241A51C-6407-FF65-C0E5-99280DB4399F}" dt="2022-06-07T10:49:45.444" v="197" actId="20577"/>
        <pc:sldMkLst>
          <pc:docMk/>
          <pc:sldMk cId="3275246116" sldId="1104"/>
        </pc:sldMkLst>
        <pc:spChg chg="mod">
          <ac:chgData name="Tess Zylberberg" userId="S::tess.zylberberg@education.vic.gov.au::90a9cb02-2116-4126-bbbb-2c3082873f09" providerId="AD" clId="Web-{1241A51C-6407-FF65-C0E5-99280DB4399F}" dt="2022-06-07T10:49:45.444" v="197" actId="20577"/>
          <ac:spMkLst>
            <pc:docMk/>
            <pc:sldMk cId="3275246116" sldId="1104"/>
            <ac:spMk id="6" creationId="{6A1608BE-9EFF-43F8-8EA1-5F98A44DC7AC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10:49:59.851" v="203" actId="20577"/>
        <pc:sldMkLst>
          <pc:docMk/>
          <pc:sldMk cId="2133706566" sldId="1105"/>
        </pc:sldMkLst>
        <pc:spChg chg="mod">
          <ac:chgData name="Tess Zylberberg" userId="S::tess.zylberberg@education.vic.gov.au::90a9cb02-2116-4126-bbbb-2c3082873f09" providerId="AD" clId="Web-{1241A51C-6407-FF65-C0E5-99280DB4399F}" dt="2022-06-07T10:49:59.851" v="203" actId="20577"/>
          <ac:spMkLst>
            <pc:docMk/>
            <pc:sldMk cId="2133706566" sldId="1105"/>
            <ac:spMk id="3" creationId="{2042A22B-B2C9-4025-A8C2-932BC3BADD43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10:49:54.945" v="201" actId="20577"/>
        <pc:sldMkLst>
          <pc:docMk/>
          <pc:sldMk cId="3724430671" sldId="1117"/>
        </pc:sldMkLst>
        <pc:spChg chg="mod">
          <ac:chgData name="Tess Zylberberg" userId="S::tess.zylberberg@education.vic.gov.au::90a9cb02-2116-4126-bbbb-2c3082873f09" providerId="AD" clId="Web-{1241A51C-6407-FF65-C0E5-99280DB4399F}" dt="2022-06-07T10:49:54.945" v="201" actId="20577"/>
          <ac:spMkLst>
            <pc:docMk/>
            <pc:sldMk cId="3724430671" sldId="1117"/>
            <ac:spMk id="3" creationId="{2042A22B-B2C9-4025-A8C2-932BC3BADD43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10:49:51.241" v="199" actId="20577"/>
        <pc:sldMkLst>
          <pc:docMk/>
          <pc:sldMk cId="3311599670" sldId="1118"/>
        </pc:sldMkLst>
        <pc:spChg chg="mod">
          <ac:chgData name="Tess Zylberberg" userId="S::tess.zylberberg@education.vic.gov.au::90a9cb02-2116-4126-bbbb-2c3082873f09" providerId="AD" clId="Web-{1241A51C-6407-FF65-C0E5-99280DB4399F}" dt="2022-06-07T10:49:51.241" v="199" actId="20577"/>
          <ac:spMkLst>
            <pc:docMk/>
            <pc:sldMk cId="3311599670" sldId="1118"/>
            <ac:spMk id="3" creationId="{2042A22B-B2C9-4025-A8C2-932BC3BADD43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10:48:57.269" v="181" actId="20577"/>
        <pc:sldMkLst>
          <pc:docMk/>
          <pc:sldMk cId="775796130" sldId="1121"/>
        </pc:sldMkLst>
        <pc:spChg chg="mod">
          <ac:chgData name="Tess Zylberberg" userId="S::tess.zylberberg@education.vic.gov.au::90a9cb02-2116-4126-bbbb-2c3082873f09" providerId="AD" clId="Web-{1241A51C-6407-FF65-C0E5-99280DB4399F}" dt="2022-06-07T10:48:57.269" v="181" actId="20577"/>
          <ac:spMkLst>
            <pc:docMk/>
            <pc:sldMk cId="775796130" sldId="1121"/>
            <ac:spMk id="6" creationId="{6A1608BE-9EFF-43F8-8EA1-5F98A44DC7AC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10:49:08.926" v="189" actId="20577"/>
        <pc:sldMkLst>
          <pc:docMk/>
          <pc:sldMk cId="2744004914" sldId="1122"/>
        </pc:sldMkLst>
        <pc:spChg chg="mod">
          <ac:chgData name="Tess Zylberberg" userId="S::tess.zylberberg@education.vic.gov.au::90a9cb02-2116-4126-bbbb-2c3082873f09" providerId="AD" clId="Web-{1241A51C-6407-FF65-C0E5-99280DB4399F}" dt="2022-06-07T10:49:08.926" v="189" actId="20577"/>
          <ac:spMkLst>
            <pc:docMk/>
            <pc:sldMk cId="2744004914" sldId="1122"/>
            <ac:spMk id="3" creationId="{2042A22B-B2C9-4025-A8C2-932BC3BADD43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9:02.551" v="131" actId="20577"/>
          <ac:spMkLst>
            <pc:docMk/>
            <pc:sldMk cId="2744004914" sldId="1122"/>
            <ac:spMk id="4" creationId="{DAB6BA32-F20C-42D5-AD5C-1759F8976C2F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9:37.629" v="177" actId="20577"/>
          <ac:spMkLst>
            <pc:docMk/>
            <pc:sldMk cId="2744004914" sldId="1122"/>
            <ac:spMk id="8" creationId="{8DA6C8FC-6B4B-4754-B53D-88EF7B1F3A4E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9:28.676" v="173" actId="20577"/>
          <ac:spMkLst>
            <pc:docMk/>
            <pc:sldMk cId="2744004914" sldId="1122"/>
            <ac:spMk id="10" creationId="{329EAB24-C379-4D4D-BE50-8C8785FA3161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10:49:18.239" v="191" actId="20577"/>
        <pc:sldMkLst>
          <pc:docMk/>
          <pc:sldMk cId="1939070248" sldId="1123"/>
        </pc:sldMkLst>
        <pc:spChg chg="mod">
          <ac:chgData name="Tess Zylberberg" userId="S::tess.zylberberg@education.vic.gov.au::90a9cb02-2116-4126-bbbb-2c3082873f09" providerId="AD" clId="Web-{1241A51C-6407-FF65-C0E5-99280DB4399F}" dt="2022-06-07T10:49:18.239" v="191" actId="20577"/>
          <ac:spMkLst>
            <pc:docMk/>
            <pc:sldMk cId="1939070248" sldId="1123"/>
            <ac:spMk id="3" creationId="{2042A22B-B2C9-4025-A8C2-932BC3BADD43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6:09.501" v="82" actId="20577"/>
          <ac:spMkLst>
            <pc:docMk/>
            <pc:sldMk cId="1939070248" sldId="1123"/>
            <ac:spMk id="4" creationId="{DAB6BA32-F20C-42D5-AD5C-1759F8976C2F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8:41.269" v="113" actId="20577"/>
          <ac:spMkLst>
            <pc:docMk/>
            <pc:sldMk cId="1939070248" sldId="1123"/>
            <ac:spMk id="8" creationId="{8DA6C8FC-6B4B-4754-B53D-88EF7B1F3A4E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6:36.251" v="94" actId="20577"/>
          <ac:spMkLst>
            <pc:docMk/>
            <pc:sldMk cId="1939070248" sldId="1123"/>
            <ac:spMk id="10" creationId="{329EAB24-C379-4D4D-BE50-8C8785FA3161}"/>
          </ac:spMkLst>
        </pc:spChg>
      </pc:sldChg>
      <pc:sldChg chg="addSp delSp modSp">
        <pc:chgData name="Tess Zylberberg" userId="S::tess.zylberberg@education.vic.gov.au::90a9cb02-2116-4126-bbbb-2c3082873f09" providerId="AD" clId="Web-{1241A51C-6407-FF65-C0E5-99280DB4399F}" dt="2022-06-07T10:49:34.240" v="194" actId="20577"/>
        <pc:sldMkLst>
          <pc:docMk/>
          <pc:sldMk cId="375620062" sldId="1124"/>
        </pc:sldMkLst>
        <pc:spChg chg="mod">
          <ac:chgData name="Tess Zylberberg" userId="S::tess.zylberberg@education.vic.gov.au::90a9cb02-2116-4126-bbbb-2c3082873f09" providerId="AD" clId="Web-{1241A51C-6407-FF65-C0E5-99280DB4399F}" dt="2022-06-07T10:49:34.240" v="194" actId="20577"/>
          <ac:spMkLst>
            <pc:docMk/>
            <pc:sldMk cId="375620062" sldId="1124"/>
            <ac:spMk id="3" creationId="{2042A22B-B2C9-4025-A8C2-932BC3BADD43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2:40.794" v="40" actId="20577"/>
          <ac:spMkLst>
            <pc:docMk/>
            <pc:sldMk cId="375620062" sldId="1124"/>
            <ac:spMk id="4" creationId="{DAB6BA32-F20C-42D5-AD5C-1759F8976C2F}"/>
          </ac:spMkLst>
        </pc:spChg>
        <pc:spChg chg="add del">
          <ac:chgData name="Tess Zylberberg" userId="S::tess.zylberberg@education.vic.gov.au::90a9cb02-2116-4126-bbbb-2c3082873f09" providerId="AD" clId="Web-{1241A51C-6407-FF65-C0E5-99280DB4399F}" dt="2022-06-07T05:35:56.688" v="70"/>
          <ac:spMkLst>
            <pc:docMk/>
            <pc:sldMk cId="375620062" sldId="1124"/>
            <ac:spMk id="5" creationId="{A3C35110-2DCD-91C8-08ED-87BC05AF0F90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5:29.047" v="68" actId="20577"/>
          <ac:spMkLst>
            <pc:docMk/>
            <pc:sldMk cId="375620062" sldId="1124"/>
            <ac:spMk id="8" creationId="{8DA6C8FC-6B4B-4754-B53D-88EF7B1F3A4E}"/>
          </ac:spMkLst>
        </pc:spChg>
        <pc:spChg chg="mod">
          <ac:chgData name="Tess Zylberberg" userId="S::tess.zylberberg@education.vic.gov.au::90a9cb02-2116-4126-bbbb-2c3082873f09" providerId="AD" clId="Web-{1241A51C-6407-FF65-C0E5-99280DB4399F}" dt="2022-06-07T05:33:07.951" v="54" actId="20577"/>
          <ac:spMkLst>
            <pc:docMk/>
            <pc:sldMk cId="375620062" sldId="1124"/>
            <ac:spMk id="10" creationId="{329EAB24-C379-4D4D-BE50-8C8785FA3161}"/>
          </ac:spMkLst>
        </pc:spChg>
      </pc:sldChg>
      <pc:sldChg chg="modSp">
        <pc:chgData name="Tess Zylberberg" userId="S::tess.zylberberg@education.vic.gov.au::90a9cb02-2116-4126-bbbb-2c3082873f09" providerId="AD" clId="Web-{1241A51C-6407-FF65-C0E5-99280DB4399F}" dt="2022-06-07T05:29:21.275" v="30" actId="20577"/>
        <pc:sldMkLst>
          <pc:docMk/>
          <pc:sldMk cId="2812142979" sldId="1125"/>
        </pc:sldMkLst>
        <pc:spChg chg="mod">
          <ac:chgData name="Tess Zylberberg" userId="S::tess.zylberberg@education.vic.gov.au::90a9cb02-2116-4126-bbbb-2c3082873f09" providerId="AD" clId="Web-{1241A51C-6407-FF65-C0E5-99280DB4399F}" dt="2022-06-07T05:29:21.275" v="30" actId="20577"/>
          <ac:spMkLst>
            <pc:docMk/>
            <pc:sldMk cId="2812142979" sldId="1125"/>
            <ac:spMk id="6" creationId="{8F8D3BB7-8057-45BB-96A4-DB685F5BE91D}"/>
          </ac:spMkLst>
        </pc:spChg>
      </pc:sldChg>
    </pc:docChg>
  </pc:docChgLst>
  <pc:docChgLst>
    <pc:chgData name="Tess Zylberberg" userId="S::tess.zylberberg@education.vic.gov.au::90a9cb02-2116-4126-bbbb-2c3082873f09" providerId="AD" clId="Web-{2067E345-867F-7D6A-D0DE-20B8BA230B1D}"/>
    <pc:docChg chg="modSld">
      <pc:chgData name="Tess Zylberberg" userId="S::tess.zylberberg@education.vic.gov.au::90a9cb02-2116-4126-bbbb-2c3082873f09" providerId="AD" clId="Web-{2067E345-867F-7D6A-D0DE-20B8BA230B1D}" dt="2022-05-31T05:32:52.668" v="158" actId="20577"/>
      <pc:docMkLst>
        <pc:docMk/>
      </pc:docMkLst>
      <pc:sldChg chg="modSp">
        <pc:chgData name="Tess Zylberberg" userId="S::tess.zylberberg@education.vic.gov.au::90a9cb02-2116-4126-bbbb-2c3082873f09" providerId="AD" clId="Web-{2067E345-867F-7D6A-D0DE-20B8BA230B1D}" dt="2022-05-31T05:32:52.668" v="158" actId="20577"/>
        <pc:sldMkLst>
          <pc:docMk/>
          <pc:sldMk cId="2744004914" sldId="1122"/>
        </pc:sldMkLst>
        <pc:spChg chg="mod">
          <ac:chgData name="Tess Zylberberg" userId="S::tess.zylberberg@education.vic.gov.au::90a9cb02-2116-4126-bbbb-2c3082873f09" providerId="AD" clId="Web-{2067E345-867F-7D6A-D0DE-20B8BA230B1D}" dt="2022-05-31T05:32:24.402" v="137" actId="20577"/>
          <ac:spMkLst>
            <pc:docMk/>
            <pc:sldMk cId="2744004914" sldId="1122"/>
            <ac:spMk id="4" creationId="{DAB6BA32-F20C-42D5-AD5C-1759F8976C2F}"/>
          </ac:spMkLst>
        </pc:spChg>
        <pc:spChg chg="mod">
          <ac:chgData name="Tess Zylberberg" userId="S::tess.zylberberg@education.vic.gov.au::90a9cb02-2116-4126-bbbb-2c3082873f09" providerId="AD" clId="Web-{2067E345-867F-7D6A-D0DE-20B8BA230B1D}" dt="2022-05-31T05:31:58.511" v="113" actId="20577"/>
          <ac:spMkLst>
            <pc:docMk/>
            <pc:sldMk cId="2744004914" sldId="1122"/>
            <ac:spMk id="8" creationId="{8DA6C8FC-6B4B-4754-B53D-88EF7B1F3A4E}"/>
          </ac:spMkLst>
        </pc:spChg>
        <pc:spChg chg="mod">
          <ac:chgData name="Tess Zylberberg" userId="S::tess.zylberberg@education.vic.gov.au::90a9cb02-2116-4126-bbbb-2c3082873f09" providerId="AD" clId="Web-{2067E345-867F-7D6A-D0DE-20B8BA230B1D}" dt="2022-05-31T05:32:52.668" v="158" actId="20577"/>
          <ac:spMkLst>
            <pc:docMk/>
            <pc:sldMk cId="2744004914" sldId="1122"/>
            <ac:spMk id="10" creationId="{329EAB24-C379-4D4D-BE50-8C8785FA3161}"/>
          </ac:spMkLst>
        </pc:spChg>
      </pc:sldChg>
      <pc:sldChg chg="modSp">
        <pc:chgData name="Tess Zylberberg" userId="S::tess.zylberberg@education.vic.gov.au::90a9cb02-2116-4126-bbbb-2c3082873f09" providerId="AD" clId="Web-{2067E345-867F-7D6A-D0DE-20B8BA230B1D}" dt="2022-05-31T05:30:13.399" v="100" actId="14100"/>
        <pc:sldMkLst>
          <pc:docMk/>
          <pc:sldMk cId="2812142979" sldId="1125"/>
        </pc:sldMkLst>
        <pc:spChg chg="mod">
          <ac:chgData name="Tess Zylberberg" userId="S::tess.zylberberg@education.vic.gov.au::90a9cb02-2116-4126-bbbb-2c3082873f09" providerId="AD" clId="Web-{2067E345-867F-7D6A-D0DE-20B8BA230B1D}" dt="2022-05-31T05:30:07.493" v="98" actId="1076"/>
          <ac:spMkLst>
            <pc:docMk/>
            <pc:sldMk cId="2812142979" sldId="1125"/>
            <ac:spMk id="4" creationId="{75158096-4C55-4C7F-8BE3-AC24D07B7CA2}"/>
          </ac:spMkLst>
        </pc:spChg>
        <pc:spChg chg="mod">
          <ac:chgData name="Tess Zylberberg" userId="S::tess.zylberberg@education.vic.gov.au::90a9cb02-2116-4126-bbbb-2c3082873f09" providerId="AD" clId="Web-{2067E345-867F-7D6A-D0DE-20B8BA230B1D}" dt="2022-05-31T05:30:13.399" v="100" actId="14100"/>
          <ac:spMkLst>
            <pc:docMk/>
            <pc:sldMk cId="2812142979" sldId="1125"/>
            <ac:spMk id="6" creationId="{8F8D3BB7-8057-45BB-96A4-DB685F5BE91D}"/>
          </ac:spMkLst>
        </pc:spChg>
        <pc:picChg chg="mod">
          <ac:chgData name="Tess Zylberberg" userId="S::tess.zylberberg@education.vic.gov.au::90a9cb02-2116-4126-bbbb-2c3082873f09" providerId="AD" clId="Web-{2067E345-867F-7D6A-D0DE-20B8BA230B1D}" dt="2022-05-31T05:30:07.509" v="99" actId="1076"/>
          <ac:picMkLst>
            <pc:docMk/>
            <pc:sldMk cId="2812142979" sldId="1125"/>
            <ac:picMk id="8" creationId="{FD610C85-6D9C-4440-AB9D-6C2A6D6E7E20}"/>
          </ac:picMkLst>
        </pc:picChg>
      </pc:sldChg>
    </pc:docChg>
  </pc:docChgLst>
  <pc:docChgLst>
    <pc:chgData name="Felicity Black" userId="S::felicity.black@education.vic.gov.au::0e19670e-1da4-4547-8bdd-547ed3b6da03" providerId="AD" clId="Web-{FD7DA51F-4CCC-CB35-0773-D7F4003A476E}"/>
    <pc:docChg chg="modSld">
      <pc:chgData name="Felicity Black" userId="S::felicity.black@education.vic.gov.au::0e19670e-1da4-4547-8bdd-547ed3b6da03" providerId="AD" clId="Web-{FD7DA51F-4CCC-CB35-0773-D7F4003A476E}" dt="2022-06-05T23:51:47.355" v="10" actId="1076"/>
      <pc:docMkLst>
        <pc:docMk/>
      </pc:docMkLst>
    </pc:docChg>
  </pc:docChgLst>
  <pc:docChgLst>
    <pc:chgData name="Nathaniel Swain" userId="S::nathaniel.swain@education.vic.gov.au::127d7bad-1536-4611-9273-01fe841428a6" providerId="AD" clId="Web-{A5504BB9-4E79-6EBC-44F1-F2464FD85E5D}"/>
    <pc:docChg chg="modSld">
      <pc:chgData name="Nathaniel Swain" userId="S::nathaniel.swain@education.vic.gov.au::127d7bad-1536-4611-9273-01fe841428a6" providerId="AD" clId="Web-{A5504BB9-4E79-6EBC-44F1-F2464FD85E5D}" dt="2022-08-09T00:21:38.875" v="5" actId="20577"/>
      <pc:docMkLst>
        <pc:docMk/>
      </pc:docMkLst>
      <pc:sldChg chg="modSp">
        <pc:chgData name="Nathaniel Swain" userId="S::nathaniel.swain@education.vic.gov.au::127d7bad-1536-4611-9273-01fe841428a6" providerId="AD" clId="Web-{A5504BB9-4E79-6EBC-44F1-F2464FD85E5D}" dt="2022-08-09T00:21:38.875" v="5" actId="20577"/>
        <pc:sldMkLst>
          <pc:docMk/>
          <pc:sldMk cId="541821929" sldId="1116"/>
        </pc:sldMkLst>
        <pc:spChg chg="mod">
          <ac:chgData name="Nathaniel Swain" userId="S::nathaniel.swain@education.vic.gov.au::127d7bad-1536-4611-9273-01fe841428a6" providerId="AD" clId="Web-{A5504BB9-4E79-6EBC-44F1-F2464FD85E5D}" dt="2022-08-09T00:21:38.875" v="5" actId="20577"/>
          <ac:spMkLst>
            <pc:docMk/>
            <pc:sldMk cId="541821929" sldId="1116"/>
            <ac:spMk id="3" creationId="{2635DB27-A810-496C-A776-5C18BE6AC065}"/>
          </ac:spMkLst>
        </pc:spChg>
      </pc:sldChg>
    </pc:docChg>
  </pc:docChgLst>
  <pc:docChgLst>
    <pc:chgData name="Nathaniel Swain" userId="S::nathaniel.swain@education.vic.gov.au::127d7bad-1536-4611-9273-01fe841428a6" providerId="AD" clId="Web-{099A6BD0-5C6A-83E2-A3D6-E8E38DDED197}"/>
    <pc:docChg chg="modSld">
      <pc:chgData name="Nathaniel Swain" userId="S::nathaniel.swain@education.vic.gov.au::127d7bad-1536-4611-9273-01fe841428a6" providerId="AD" clId="Web-{099A6BD0-5C6A-83E2-A3D6-E8E38DDED197}" dt="2022-05-31T05:36:38.363" v="75" actId="20577"/>
      <pc:docMkLst>
        <pc:docMk/>
      </pc:docMkLst>
      <pc:sldChg chg="modSp">
        <pc:chgData name="Nathaniel Swain" userId="S::nathaniel.swain@education.vic.gov.au::127d7bad-1536-4611-9273-01fe841428a6" providerId="AD" clId="Web-{099A6BD0-5C6A-83E2-A3D6-E8E38DDED197}" dt="2022-05-31T05:36:38.363" v="75" actId="20577"/>
        <pc:sldMkLst>
          <pc:docMk/>
          <pc:sldMk cId="775796130" sldId="1121"/>
        </pc:sldMkLst>
        <pc:spChg chg="mod">
          <ac:chgData name="Nathaniel Swain" userId="S::nathaniel.swain@education.vic.gov.au::127d7bad-1536-4611-9273-01fe841428a6" providerId="AD" clId="Web-{099A6BD0-5C6A-83E2-A3D6-E8E38DDED197}" dt="2022-05-31T05:36:38.363" v="75" actId="20577"/>
          <ac:spMkLst>
            <pc:docMk/>
            <pc:sldMk cId="775796130" sldId="1121"/>
            <ac:spMk id="6" creationId="{6A1608BE-9EFF-43F8-8EA1-5F98A44DC7AC}"/>
          </ac:spMkLst>
        </pc:spChg>
      </pc:sldChg>
      <pc:sldChg chg="modSp">
        <pc:chgData name="Nathaniel Swain" userId="S::nathaniel.swain@education.vic.gov.au::127d7bad-1536-4611-9273-01fe841428a6" providerId="AD" clId="Web-{099A6BD0-5C6A-83E2-A3D6-E8E38DDED197}" dt="2022-05-31T05:35:24.736" v="73" actId="20577"/>
        <pc:sldMkLst>
          <pc:docMk/>
          <pc:sldMk cId="2744004914" sldId="1122"/>
        </pc:sldMkLst>
        <pc:spChg chg="mod">
          <ac:chgData name="Nathaniel Swain" userId="S::nathaniel.swain@education.vic.gov.au::127d7bad-1536-4611-9273-01fe841428a6" providerId="AD" clId="Web-{099A6BD0-5C6A-83E2-A3D6-E8E38DDED197}" dt="2022-05-31T05:35:24.736" v="73" actId="20577"/>
          <ac:spMkLst>
            <pc:docMk/>
            <pc:sldMk cId="2744004914" sldId="1122"/>
            <ac:spMk id="10" creationId="{329EAB24-C379-4D4D-BE50-8C8785FA3161}"/>
          </ac:spMkLst>
        </pc:spChg>
      </pc:sldChg>
      <pc:sldChg chg="modSp">
        <pc:chgData name="Nathaniel Swain" userId="S::nathaniel.swain@education.vic.gov.au::127d7bad-1536-4611-9273-01fe841428a6" providerId="AD" clId="Web-{099A6BD0-5C6A-83E2-A3D6-E8E38DDED197}" dt="2022-05-31T05:34:31.782" v="62" actId="20577"/>
        <pc:sldMkLst>
          <pc:docMk/>
          <pc:sldMk cId="2812142979" sldId="1125"/>
        </pc:sldMkLst>
        <pc:spChg chg="mod">
          <ac:chgData name="Nathaniel Swain" userId="S::nathaniel.swain@education.vic.gov.au::127d7bad-1536-4611-9273-01fe841428a6" providerId="AD" clId="Web-{099A6BD0-5C6A-83E2-A3D6-E8E38DDED197}" dt="2022-05-31T05:34:31.782" v="62" actId="20577"/>
          <ac:spMkLst>
            <pc:docMk/>
            <pc:sldMk cId="2812142979" sldId="1125"/>
            <ac:spMk id="3" creationId="{2635DB27-A810-496C-A776-5C18BE6AC065}"/>
          </ac:spMkLst>
        </pc:spChg>
      </pc:sldChg>
    </pc:docChg>
  </pc:docChgLst>
  <pc:docChgLst>
    <pc:chgData name="Michael Elliott" userId="S::michael.elliott@education.vic.gov.au::d3db8497-f427-49f6-9be3-18ac36939910" providerId="AD" clId="Web-{260E65DF-3630-44F4-B791-10C4853AC415}"/>
    <pc:docChg chg="modSld">
      <pc:chgData name="Michael Elliott" userId="S::michael.elliott@education.vic.gov.au::d3db8497-f427-49f6-9be3-18ac36939910" providerId="AD" clId="Web-{260E65DF-3630-44F4-B791-10C4853AC415}" dt="2022-08-09T00:39:03.639" v="881" actId="20577"/>
      <pc:docMkLst>
        <pc:docMk/>
      </pc:docMkLst>
      <pc:sldChg chg="modSp">
        <pc:chgData name="Michael Elliott" userId="S::michael.elliott@education.vic.gov.au::d3db8497-f427-49f6-9be3-18ac36939910" providerId="AD" clId="Web-{260E65DF-3630-44F4-B791-10C4853AC415}" dt="2022-08-09T00:39:03.639" v="881" actId="20577"/>
        <pc:sldMkLst>
          <pc:docMk/>
          <pc:sldMk cId="3275246116" sldId="1104"/>
        </pc:sldMkLst>
        <pc:spChg chg="mod">
          <ac:chgData name="Michael Elliott" userId="S::michael.elliott@education.vic.gov.au::d3db8497-f427-49f6-9be3-18ac36939910" providerId="AD" clId="Web-{260E65DF-3630-44F4-B791-10C4853AC415}" dt="2022-08-09T00:39:03.639" v="881" actId="20577"/>
          <ac:spMkLst>
            <pc:docMk/>
            <pc:sldMk cId="3275246116" sldId="1104"/>
            <ac:spMk id="3" creationId="{C93A5B9B-B9F7-4A07-B7BD-167A38BB6D91}"/>
          </ac:spMkLst>
        </pc:spChg>
      </pc:sldChg>
      <pc:sldChg chg="modSp">
        <pc:chgData name="Michael Elliott" userId="S::michael.elliott@education.vic.gov.au::d3db8497-f427-49f6-9be3-18ac36939910" providerId="AD" clId="Web-{260E65DF-3630-44F4-B791-10C4853AC415}" dt="2022-08-09T00:12:54.879" v="222" actId="20577"/>
        <pc:sldMkLst>
          <pc:docMk/>
          <pc:sldMk cId="2133706566" sldId="1105"/>
        </pc:sldMkLst>
        <pc:spChg chg="mod">
          <ac:chgData name="Michael Elliott" userId="S::michael.elliott@education.vic.gov.au::d3db8497-f427-49f6-9be3-18ac36939910" providerId="AD" clId="Web-{260E65DF-3630-44F4-B791-10C4853AC415}" dt="2022-08-09T00:10:26.494" v="109" actId="20577"/>
          <ac:spMkLst>
            <pc:docMk/>
            <pc:sldMk cId="2133706566" sldId="1105"/>
            <ac:spMk id="3" creationId="{2042A22B-B2C9-4025-A8C2-932BC3BADD43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12:38.628" v="200" actId="20577"/>
          <ac:spMkLst>
            <pc:docMk/>
            <pc:sldMk cId="2133706566" sldId="1105"/>
            <ac:spMk id="4" creationId="{DAB6BA32-F20C-42D5-AD5C-1759F8976C2F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12:15.517" v="194" actId="20577"/>
          <ac:spMkLst>
            <pc:docMk/>
            <pc:sldMk cId="2133706566" sldId="1105"/>
            <ac:spMk id="8" creationId="{8DA6C8FC-6B4B-4754-B53D-88EF7B1F3A4E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12:54.879" v="222" actId="20577"/>
          <ac:spMkLst>
            <pc:docMk/>
            <pc:sldMk cId="2133706566" sldId="1105"/>
            <ac:spMk id="10" creationId="{329EAB24-C379-4D4D-BE50-8C8785FA3161}"/>
          </ac:spMkLst>
        </pc:spChg>
      </pc:sldChg>
      <pc:sldChg chg="modSp">
        <pc:chgData name="Michael Elliott" userId="S::michael.elliott@education.vic.gov.au::d3db8497-f427-49f6-9be3-18ac36939910" providerId="AD" clId="Web-{260E65DF-3630-44F4-B791-10C4853AC415}" dt="2022-08-09T00:17:58.164" v="340" actId="20577"/>
        <pc:sldMkLst>
          <pc:docMk/>
          <pc:sldMk cId="3724430671" sldId="1117"/>
        </pc:sldMkLst>
        <pc:spChg chg="mod">
          <ac:chgData name="Michael Elliott" userId="S::michael.elliott@education.vic.gov.au::d3db8497-f427-49f6-9be3-18ac36939910" providerId="AD" clId="Web-{260E65DF-3630-44F4-B791-10C4853AC415}" dt="2022-08-09T00:10:44.933" v="113" actId="20577"/>
          <ac:spMkLst>
            <pc:docMk/>
            <pc:sldMk cId="3724430671" sldId="1117"/>
            <ac:spMk id="3" creationId="{2042A22B-B2C9-4025-A8C2-932BC3BADD43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13:00.801" v="224" actId="20577"/>
          <ac:spMkLst>
            <pc:docMk/>
            <pc:sldMk cId="3724430671" sldId="1117"/>
            <ac:spMk id="4" creationId="{DAB6BA32-F20C-42D5-AD5C-1759F8976C2F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17:58.164" v="340" actId="20577"/>
          <ac:spMkLst>
            <pc:docMk/>
            <pc:sldMk cId="3724430671" sldId="1117"/>
            <ac:spMk id="8" creationId="{8DA6C8FC-6B4B-4754-B53D-88EF7B1F3A4E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13:52.226" v="266" actId="20577"/>
          <ac:spMkLst>
            <pc:docMk/>
            <pc:sldMk cId="3724430671" sldId="1117"/>
            <ac:spMk id="10" creationId="{329EAB24-C379-4D4D-BE50-8C8785FA3161}"/>
          </ac:spMkLst>
        </pc:spChg>
      </pc:sldChg>
      <pc:sldChg chg="modSp">
        <pc:chgData name="Michael Elliott" userId="S::michael.elliott@education.vic.gov.au::d3db8497-f427-49f6-9be3-18ac36939910" providerId="AD" clId="Web-{260E65DF-3630-44F4-B791-10C4853AC415}" dt="2022-08-09T00:24:37.941" v="528" actId="20577"/>
        <pc:sldMkLst>
          <pc:docMk/>
          <pc:sldMk cId="3311599670" sldId="1118"/>
        </pc:sldMkLst>
        <pc:spChg chg="mod">
          <ac:chgData name="Michael Elliott" userId="S::michael.elliott@education.vic.gov.au::d3db8497-f427-49f6-9be3-18ac36939910" providerId="AD" clId="Web-{260E65DF-3630-44F4-B791-10C4853AC415}" dt="2022-08-09T00:10:51.292" v="115" actId="20577"/>
          <ac:spMkLst>
            <pc:docMk/>
            <pc:sldMk cId="3311599670" sldId="1118"/>
            <ac:spMk id="3" creationId="{2042A22B-B2C9-4025-A8C2-932BC3BADD43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22:23.713" v="444" actId="20577"/>
          <ac:spMkLst>
            <pc:docMk/>
            <pc:sldMk cId="3311599670" sldId="1118"/>
            <ac:spMk id="4" creationId="{DAB6BA32-F20C-42D5-AD5C-1759F8976C2F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24:37.941" v="528" actId="20577"/>
          <ac:spMkLst>
            <pc:docMk/>
            <pc:sldMk cId="3311599670" sldId="1118"/>
            <ac:spMk id="8" creationId="{8DA6C8FC-6B4B-4754-B53D-88EF7B1F3A4E}"/>
          </ac:spMkLst>
        </pc:spChg>
        <pc:spChg chg="mod">
          <ac:chgData name="Michael Elliott" userId="S::michael.elliott@education.vic.gov.au::d3db8497-f427-49f6-9be3-18ac36939910" providerId="AD" clId="Web-{260E65DF-3630-44F4-B791-10C4853AC415}" dt="2022-08-09T00:22:30.667" v="451" actId="20577"/>
          <ac:spMkLst>
            <pc:docMk/>
            <pc:sldMk cId="3311599670" sldId="1118"/>
            <ac:spMk id="10" creationId="{329EAB24-C379-4D4D-BE50-8C8785FA3161}"/>
          </ac:spMkLst>
        </pc:spChg>
      </pc:sldChg>
    </pc:docChg>
  </pc:docChgLst>
  <pc:docChgLst>
    <pc:chgData name="Rebecca Cullen" userId="S::rebecca.cullen@education.vic.gov.au::2a809e5b-5848-4b24-9c4f-b42731337ff9" providerId="AD" clId="Web-{189F5E5A-4742-D8AD-D08C-988CA59252D9}"/>
    <pc:docChg chg="modSld">
      <pc:chgData name="Rebecca Cullen" userId="S::rebecca.cullen@education.vic.gov.au::2a809e5b-5848-4b24-9c4f-b42731337ff9" providerId="AD" clId="Web-{189F5E5A-4742-D8AD-D08C-988CA59252D9}" dt="2022-08-09T00:04:18.649" v="5" actId="20577"/>
      <pc:docMkLst>
        <pc:docMk/>
      </pc:docMkLst>
      <pc:sldChg chg="modSp">
        <pc:chgData name="Rebecca Cullen" userId="S::rebecca.cullen@education.vic.gov.au::2a809e5b-5848-4b24-9c4f-b42731337ff9" providerId="AD" clId="Web-{189F5E5A-4742-D8AD-D08C-988CA59252D9}" dt="2022-08-09T00:04:18.649" v="5" actId="20577"/>
        <pc:sldMkLst>
          <pc:docMk/>
          <pc:sldMk cId="541821929" sldId="1116"/>
        </pc:sldMkLst>
        <pc:spChg chg="mod">
          <ac:chgData name="Rebecca Cullen" userId="S::rebecca.cullen@education.vic.gov.au::2a809e5b-5848-4b24-9c4f-b42731337ff9" providerId="AD" clId="Web-{189F5E5A-4742-D8AD-D08C-988CA59252D9}" dt="2022-08-09T00:04:18.649" v="5" actId="20577"/>
          <ac:spMkLst>
            <pc:docMk/>
            <pc:sldMk cId="541821929" sldId="1116"/>
            <ac:spMk id="4" creationId="{75158096-4C55-4C7F-8BE3-AC24D07B7CA2}"/>
          </ac:spMkLst>
        </pc:spChg>
      </pc:sldChg>
    </pc:docChg>
  </pc:docChgLst>
  <pc:docChgLst>
    <pc:chgData name="Cathryn Fitzgerald" userId="S::cathryn.fitzgerald@education.vic.gov.au::4c7234bc-05ce-410e-9a2e-2f63e53a10a1" providerId="AD" clId="Web-{02205F3D-AA59-ADF2-4C7E-F296C5036956}"/>
    <pc:docChg chg="delSld modSld">
      <pc:chgData name="Cathryn Fitzgerald" userId="S::cathryn.fitzgerald@education.vic.gov.au::4c7234bc-05ce-410e-9a2e-2f63e53a10a1" providerId="AD" clId="Web-{02205F3D-AA59-ADF2-4C7E-F296C5036956}" dt="2022-05-31T05:21:58.697" v="34" actId="20577"/>
      <pc:docMkLst>
        <pc:docMk/>
      </pc:docMkLst>
    </pc:docChg>
  </pc:docChgLst>
  <pc:docChgLst>
    <pc:chgData name="Cathryn Fitzgerald" userId="S::cathryn.fitzgerald@education.vic.gov.au::4c7234bc-05ce-410e-9a2e-2f63e53a10a1" providerId="AD" clId="Web-{07FF7266-C5C6-C5A2-10BC-D538B34C342E}"/>
    <pc:docChg chg="addSld modSld">
      <pc:chgData name="Cathryn Fitzgerald" userId="S::cathryn.fitzgerald@education.vic.gov.au::4c7234bc-05ce-410e-9a2e-2f63e53a10a1" providerId="AD" clId="Web-{07FF7266-C5C6-C5A2-10BC-D538B34C342E}" dt="2022-05-31T05:36:46.591" v="422" actId="20577"/>
      <pc:docMkLst>
        <pc:docMk/>
      </pc:docMkLst>
      <pc:sldChg chg="modSp">
        <pc:chgData name="Cathryn Fitzgerald" userId="S::cathryn.fitzgerald@education.vic.gov.au::4c7234bc-05ce-410e-9a2e-2f63e53a10a1" providerId="AD" clId="Web-{07FF7266-C5C6-C5A2-10BC-D538B34C342E}" dt="2022-05-31T05:25:38.476" v="7" actId="20577"/>
        <pc:sldMkLst>
          <pc:docMk/>
          <pc:sldMk cId="277033137" sldId="1109"/>
        </pc:sldMkLst>
        <pc:spChg chg="mod">
          <ac:chgData name="Cathryn Fitzgerald" userId="S::cathryn.fitzgerald@education.vic.gov.au::4c7234bc-05ce-410e-9a2e-2f63e53a10a1" providerId="AD" clId="Web-{07FF7266-C5C6-C5A2-10BC-D538B34C342E}" dt="2022-05-31T05:25:38.476" v="7" actId="20577"/>
          <ac:spMkLst>
            <pc:docMk/>
            <pc:sldMk cId="277033137" sldId="1109"/>
            <ac:spMk id="3" creationId="{AB6700C6-A7D6-4B67-9128-4039B9405D64}"/>
          </ac:spMkLst>
        </pc:spChg>
      </pc:sldChg>
      <pc:sldChg chg="add replId">
        <pc:chgData name="Cathryn Fitzgerald" userId="S::cathryn.fitzgerald@education.vic.gov.au::4c7234bc-05ce-410e-9a2e-2f63e53a10a1" providerId="AD" clId="Web-{07FF7266-C5C6-C5A2-10BC-D538B34C342E}" dt="2022-05-31T05:25:51.695" v="8"/>
        <pc:sldMkLst>
          <pc:docMk/>
          <pc:sldMk cId="4274168678" sldId="1120"/>
        </pc:sldMkLst>
      </pc:sldChg>
      <pc:sldChg chg="modSp add replId">
        <pc:chgData name="Cathryn Fitzgerald" userId="S::cathryn.fitzgerald@education.vic.gov.au::4c7234bc-05ce-410e-9a2e-2f63e53a10a1" providerId="AD" clId="Web-{07FF7266-C5C6-C5A2-10BC-D538B34C342E}" dt="2022-05-31T05:36:46.591" v="422" actId="20577"/>
        <pc:sldMkLst>
          <pc:docMk/>
          <pc:sldMk cId="775796130" sldId="1121"/>
        </pc:sldMkLst>
        <pc:spChg chg="mod">
          <ac:chgData name="Cathryn Fitzgerald" userId="S::cathryn.fitzgerald@education.vic.gov.au::4c7234bc-05ce-410e-9a2e-2f63e53a10a1" providerId="AD" clId="Web-{07FF7266-C5C6-C5A2-10BC-D538B34C342E}" dt="2022-05-31T05:36:46.591" v="422" actId="20577"/>
          <ac:spMkLst>
            <pc:docMk/>
            <pc:sldMk cId="775796130" sldId="1121"/>
            <ac:spMk id="3" creationId="{C93A5B9B-B9F7-4A07-B7BD-167A38BB6D91}"/>
          </ac:spMkLst>
        </pc:spChg>
      </pc:sldChg>
      <pc:sldChg chg="add replId">
        <pc:chgData name="Cathryn Fitzgerald" userId="S::cathryn.fitzgerald@education.vic.gov.au::4c7234bc-05ce-410e-9a2e-2f63e53a10a1" providerId="AD" clId="Web-{07FF7266-C5C6-C5A2-10BC-D538B34C342E}" dt="2022-05-31T05:25:51.789" v="10"/>
        <pc:sldMkLst>
          <pc:docMk/>
          <pc:sldMk cId="2744004914" sldId="1122"/>
        </pc:sldMkLst>
      </pc:sldChg>
      <pc:sldChg chg="modSp add replId">
        <pc:chgData name="Cathryn Fitzgerald" userId="S::cathryn.fitzgerald@education.vic.gov.au::4c7234bc-05ce-410e-9a2e-2f63e53a10a1" providerId="AD" clId="Web-{07FF7266-C5C6-C5A2-10BC-D538B34C342E}" dt="2022-05-31T05:32:29.623" v="239" actId="20577"/>
        <pc:sldMkLst>
          <pc:docMk/>
          <pc:sldMk cId="1939070248" sldId="1123"/>
        </pc:sldMkLst>
        <pc:spChg chg="mod">
          <ac:chgData name="Cathryn Fitzgerald" userId="S::cathryn.fitzgerald@education.vic.gov.au::4c7234bc-05ce-410e-9a2e-2f63e53a10a1" providerId="AD" clId="Web-{07FF7266-C5C6-C5A2-10BC-D538B34C342E}" dt="2022-05-31T05:32:29.623" v="239" actId="20577"/>
          <ac:spMkLst>
            <pc:docMk/>
            <pc:sldMk cId="1939070248" sldId="1123"/>
            <ac:spMk id="4" creationId="{DAB6BA32-F20C-42D5-AD5C-1759F8976C2F}"/>
          </ac:spMkLst>
        </pc:spChg>
        <pc:spChg chg="mod">
          <ac:chgData name="Cathryn Fitzgerald" userId="S::cathryn.fitzgerald@education.vic.gov.au::4c7234bc-05ce-410e-9a2e-2f63e53a10a1" providerId="AD" clId="Web-{07FF7266-C5C6-C5A2-10BC-D538B34C342E}" dt="2022-05-31T05:30:58.243" v="187" actId="20577"/>
          <ac:spMkLst>
            <pc:docMk/>
            <pc:sldMk cId="1939070248" sldId="1123"/>
            <ac:spMk id="10" creationId="{329EAB24-C379-4D4D-BE50-8C8785FA3161}"/>
          </ac:spMkLst>
        </pc:spChg>
      </pc:sldChg>
      <pc:sldChg chg="modSp add replId addAnim delAnim">
        <pc:chgData name="Cathryn Fitzgerald" userId="S::cathryn.fitzgerald@education.vic.gov.au::4c7234bc-05ce-410e-9a2e-2f63e53a10a1" providerId="AD" clId="Web-{07FF7266-C5C6-C5A2-10BC-D538B34C342E}" dt="2022-05-31T05:29:20.394" v="128" actId="20577"/>
        <pc:sldMkLst>
          <pc:docMk/>
          <pc:sldMk cId="375620062" sldId="1124"/>
        </pc:sldMkLst>
        <pc:spChg chg="mod">
          <ac:chgData name="Cathryn Fitzgerald" userId="S::cathryn.fitzgerald@education.vic.gov.au::4c7234bc-05ce-410e-9a2e-2f63e53a10a1" providerId="AD" clId="Web-{07FF7266-C5C6-C5A2-10BC-D538B34C342E}" dt="2022-05-31T05:28:44.908" v="98" actId="20577"/>
          <ac:spMkLst>
            <pc:docMk/>
            <pc:sldMk cId="375620062" sldId="1124"/>
            <ac:spMk id="4" creationId="{DAB6BA32-F20C-42D5-AD5C-1759F8976C2F}"/>
          </ac:spMkLst>
        </pc:spChg>
        <pc:spChg chg="mod">
          <ac:chgData name="Cathryn Fitzgerald" userId="S::cathryn.fitzgerald@education.vic.gov.au::4c7234bc-05ce-410e-9a2e-2f63e53a10a1" providerId="AD" clId="Web-{07FF7266-C5C6-C5A2-10BC-D538B34C342E}" dt="2022-05-31T05:29:20.394" v="128" actId="20577"/>
          <ac:spMkLst>
            <pc:docMk/>
            <pc:sldMk cId="375620062" sldId="1124"/>
            <ac:spMk id="8" creationId="{8DA6C8FC-6B4B-4754-B53D-88EF7B1F3A4E}"/>
          </ac:spMkLst>
        </pc:spChg>
        <pc:spChg chg="mod">
          <ac:chgData name="Cathryn Fitzgerald" userId="S::cathryn.fitzgerald@education.vic.gov.au::4c7234bc-05ce-410e-9a2e-2f63e53a10a1" providerId="AD" clId="Web-{07FF7266-C5C6-C5A2-10BC-D538B34C342E}" dt="2022-05-31T05:28:18.344" v="48" actId="20577"/>
          <ac:spMkLst>
            <pc:docMk/>
            <pc:sldMk cId="375620062" sldId="1124"/>
            <ac:spMk id="10" creationId="{329EAB24-C379-4D4D-BE50-8C8785FA3161}"/>
          </ac:spMkLst>
        </pc:spChg>
      </pc:sldChg>
      <pc:sldChg chg="add replId">
        <pc:chgData name="Cathryn Fitzgerald" userId="S::cathryn.fitzgerald@education.vic.gov.au::4c7234bc-05ce-410e-9a2e-2f63e53a10a1" providerId="AD" clId="Web-{07FF7266-C5C6-C5A2-10BC-D538B34C342E}" dt="2022-05-31T05:25:51.930" v="13"/>
        <pc:sldMkLst>
          <pc:docMk/>
          <pc:sldMk cId="2812142979" sldId="1125"/>
        </pc:sldMkLst>
      </pc:sldChg>
      <pc:sldChg chg="add replId">
        <pc:chgData name="Cathryn Fitzgerald" userId="S::cathryn.fitzgerald@education.vic.gov.au::4c7234bc-05ce-410e-9a2e-2f63e53a10a1" providerId="AD" clId="Web-{07FF7266-C5C6-C5A2-10BC-D538B34C342E}" dt="2022-05-31T05:25:51.945" v="14"/>
        <pc:sldMkLst>
          <pc:docMk/>
          <pc:sldMk cId="2561969407" sldId="1126"/>
        </pc:sldMkLst>
      </pc:sldChg>
      <pc:sldChg chg="modSp add replId">
        <pc:chgData name="Cathryn Fitzgerald" userId="S::cathryn.fitzgerald@education.vic.gov.au::4c7234bc-05ce-410e-9a2e-2f63e53a10a1" providerId="AD" clId="Web-{07FF7266-C5C6-C5A2-10BC-D538B34C342E}" dt="2022-05-31T05:26:04.477" v="18" actId="20577"/>
        <pc:sldMkLst>
          <pc:docMk/>
          <pc:sldMk cId="1170483075" sldId="1128"/>
        </pc:sldMkLst>
        <pc:spChg chg="mod">
          <ac:chgData name="Cathryn Fitzgerald" userId="S::cathryn.fitzgerald@education.vic.gov.au::4c7234bc-05ce-410e-9a2e-2f63e53a10a1" providerId="AD" clId="Web-{07FF7266-C5C6-C5A2-10BC-D538B34C342E}" dt="2022-05-31T05:26:04.477" v="18" actId="20577"/>
          <ac:spMkLst>
            <pc:docMk/>
            <pc:sldMk cId="1170483075" sldId="1128"/>
            <ac:spMk id="3" creationId="{AB6700C6-A7D6-4B67-9128-4039B9405D64}"/>
          </ac:spMkLst>
        </pc:spChg>
      </pc:sldChg>
    </pc:docChg>
  </pc:docChgLst>
  <pc:docChgLst>
    <pc:chgData name="Isabel Zouev" userId="S::isabel.zouev@education.vic.gov.au::1e6eae23-3e42-4839-ad9f-0c939f1e9c53" providerId="AD" clId="Web-{8E2E4D5C-6374-4C0A-A68D-D6B66C3782D8}"/>
    <pc:docChg chg="modSld">
      <pc:chgData name="Isabel Zouev" userId="S::isabel.zouev@education.vic.gov.au::1e6eae23-3e42-4839-ad9f-0c939f1e9c53" providerId="AD" clId="Web-{8E2E4D5C-6374-4C0A-A68D-D6B66C3782D8}" dt="2022-05-31T05:30:29.201" v="0" actId="20577"/>
      <pc:docMkLst>
        <pc:docMk/>
      </pc:docMkLst>
      <pc:sldChg chg="modSp">
        <pc:chgData name="Isabel Zouev" userId="S::isabel.zouev@education.vic.gov.au::1e6eae23-3e42-4839-ad9f-0c939f1e9c53" providerId="AD" clId="Web-{8E2E4D5C-6374-4C0A-A68D-D6B66C3782D8}" dt="2022-05-31T05:30:29.201" v="0" actId="20577"/>
        <pc:sldMkLst>
          <pc:docMk/>
          <pc:sldMk cId="2812142979" sldId="1125"/>
        </pc:sldMkLst>
        <pc:spChg chg="mod">
          <ac:chgData name="Isabel Zouev" userId="S::isabel.zouev@education.vic.gov.au::1e6eae23-3e42-4839-ad9f-0c939f1e9c53" providerId="AD" clId="Web-{8E2E4D5C-6374-4C0A-A68D-D6B66C3782D8}" dt="2022-05-31T05:30:29.201" v="0" actId="20577"/>
          <ac:spMkLst>
            <pc:docMk/>
            <pc:sldMk cId="2812142979" sldId="1125"/>
            <ac:spMk id="6" creationId="{8F8D3BB7-8057-45BB-96A4-DB685F5BE91D}"/>
          </ac:spMkLst>
        </pc:spChg>
      </pc:sldChg>
    </pc:docChg>
  </pc:docChgLst>
  <pc:docChgLst>
    <pc:chgData name="Nathaniel Swain" userId="127d7bad-1536-4611-9273-01fe841428a6" providerId="ADAL" clId="{259A158A-AB46-47A2-9C7A-952B32F6D4F8}"/>
    <pc:docChg chg="undo custSel delSld modSld delMainMaster">
      <pc:chgData name="Nathaniel Swain" userId="127d7bad-1536-4611-9273-01fe841428a6" providerId="ADAL" clId="{259A158A-AB46-47A2-9C7A-952B32F6D4F8}" dt="2022-06-07T05:27:55.411" v="1240" actId="20577"/>
      <pc:docMkLst>
        <pc:docMk/>
      </pc:docMkLst>
      <pc:sldChg chg="del">
        <pc:chgData name="Nathaniel Swain" userId="127d7bad-1536-4611-9273-01fe841428a6" providerId="ADAL" clId="{259A158A-AB46-47A2-9C7A-952B32F6D4F8}" dt="2022-06-07T04:53:05.240" v="0" actId="2696"/>
        <pc:sldMkLst>
          <pc:docMk/>
          <pc:sldMk cId="2313118803" sldId="1040"/>
        </pc:sldMkLst>
      </pc:sldChg>
      <pc:sldChg chg="del">
        <pc:chgData name="Nathaniel Swain" userId="127d7bad-1536-4611-9273-01fe841428a6" providerId="ADAL" clId="{259A158A-AB46-47A2-9C7A-952B32F6D4F8}" dt="2022-06-07T04:53:05.398" v="21" actId="2696"/>
        <pc:sldMkLst>
          <pc:docMk/>
          <pc:sldMk cId="4047718137" sldId="1041"/>
        </pc:sldMkLst>
      </pc:sldChg>
      <pc:sldChg chg="del">
        <pc:chgData name="Nathaniel Swain" userId="127d7bad-1536-4611-9273-01fe841428a6" providerId="ADAL" clId="{259A158A-AB46-47A2-9C7A-952B32F6D4F8}" dt="2022-06-07T04:53:05.334" v="16" actId="2696"/>
        <pc:sldMkLst>
          <pc:docMk/>
          <pc:sldMk cId="3258710736" sldId="1070"/>
        </pc:sldMkLst>
      </pc:sldChg>
      <pc:sldChg chg="del">
        <pc:chgData name="Nathaniel Swain" userId="127d7bad-1536-4611-9273-01fe841428a6" providerId="ADAL" clId="{259A158A-AB46-47A2-9C7A-952B32F6D4F8}" dt="2022-06-07T04:53:05.263" v="1" actId="2696"/>
        <pc:sldMkLst>
          <pc:docMk/>
          <pc:sldMk cId="2843970549" sldId="1072"/>
        </pc:sldMkLst>
      </pc:sldChg>
      <pc:sldChg chg="del">
        <pc:chgData name="Nathaniel Swain" userId="127d7bad-1536-4611-9273-01fe841428a6" providerId="ADAL" clId="{259A158A-AB46-47A2-9C7A-952B32F6D4F8}" dt="2022-06-07T04:53:05.286" v="2" actId="2696"/>
        <pc:sldMkLst>
          <pc:docMk/>
          <pc:sldMk cId="748959377" sldId="1087"/>
        </pc:sldMkLst>
      </pc:sldChg>
      <pc:sldChg chg="del">
        <pc:chgData name="Nathaniel Swain" userId="127d7bad-1536-4611-9273-01fe841428a6" providerId="ADAL" clId="{259A158A-AB46-47A2-9C7A-952B32F6D4F8}" dt="2022-06-07T04:53:05.347" v="17" actId="2696"/>
        <pc:sldMkLst>
          <pc:docMk/>
          <pc:sldMk cId="1382837641" sldId="1098"/>
        </pc:sldMkLst>
      </pc:sldChg>
      <pc:sldChg chg="del">
        <pc:chgData name="Nathaniel Swain" userId="127d7bad-1536-4611-9273-01fe841428a6" providerId="ADAL" clId="{259A158A-AB46-47A2-9C7A-952B32F6D4F8}" dt="2022-06-07T04:53:05.387" v="20" actId="2696"/>
        <pc:sldMkLst>
          <pc:docMk/>
          <pc:sldMk cId="1580948447" sldId="1100"/>
        </pc:sldMkLst>
      </pc:sldChg>
      <pc:sldChg chg="modSp modNotesTx">
        <pc:chgData name="Nathaniel Swain" userId="127d7bad-1536-4611-9273-01fe841428a6" providerId="ADAL" clId="{259A158A-AB46-47A2-9C7A-952B32F6D4F8}" dt="2022-06-07T05:27:32.854" v="1230" actId="20577"/>
        <pc:sldMkLst>
          <pc:docMk/>
          <pc:sldMk cId="3275246116" sldId="1104"/>
        </pc:sldMkLst>
        <pc:spChg chg="mod">
          <ac:chgData name="Nathaniel Swain" userId="127d7bad-1536-4611-9273-01fe841428a6" providerId="ADAL" clId="{259A158A-AB46-47A2-9C7A-952B32F6D4F8}" dt="2022-06-07T05:27:32.854" v="1230" actId="20577"/>
          <ac:spMkLst>
            <pc:docMk/>
            <pc:sldMk cId="3275246116" sldId="1104"/>
            <ac:spMk id="3" creationId="{C93A5B9B-B9F7-4A07-B7BD-167A38BB6D91}"/>
          </ac:spMkLst>
        </pc:spChg>
      </pc:sldChg>
      <pc:sldChg chg="modSp">
        <pc:chgData name="Nathaniel Swain" userId="127d7bad-1536-4611-9273-01fe841428a6" providerId="ADAL" clId="{259A158A-AB46-47A2-9C7A-952B32F6D4F8}" dt="2022-06-07T05:14:17.847" v="725" actId="20577"/>
        <pc:sldMkLst>
          <pc:docMk/>
          <pc:sldMk cId="2133706566" sldId="1105"/>
        </pc:sldMkLst>
        <pc:spChg chg="mod">
          <ac:chgData name="Nathaniel Swain" userId="127d7bad-1536-4611-9273-01fe841428a6" providerId="ADAL" clId="{259A158A-AB46-47A2-9C7A-952B32F6D4F8}" dt="2022-06-07T05:10:53.412" v="659" actId="14100"/>
          <ac:spMkLst>
            <pc:docMk/>
            <pc:sldMk cId="2133706566" sldId="1105"/>
            <ac:spMk id="4" creationId="{DAB6BA32-F20C-42D5-AD5C-1759F8976C2F}"/>
          </ac:spMkLst>
        </pc:spChg>
        <pc:spChg chg="mod">
          <ac:chgData name="Nathaniel Swain" userId="127d7bad-1536-4611-9273-01fe841428a6" providerId="ADAL" clId="{259A158A-AB46-47A2-9C7A-952B32F6D4F8}" dt="2022-06-07T05:14:17.847" v="725" actId="20577"/>
          <ac:spMkLst>
            <pc:docMk/>
            <pc:sldMk cId="2133706566" sldId="1105"/>
            <ac:spMk id="8" creationId="{8DA6C8FC-6B4B-4754-B53D-88EF7B1F3A4E}"/>
          </ac:spMkLst>
        </pc:spChg>
        <pc:spChg chg="mod">
          <ac:chgData name="Nathaniel Swain" userId="127d7bad-1536-4611-9273-01fe841428a6" providerId="ADAL" clId="{259A158A-AB46-47A2-9C7A-952B32F6D4F8}" dt="2022-06-07T05:11:32.806" v="675" actId="14100"/>
          <ac:spMkLst>
            <pc:docMk/>
            <pc:sldMk cId="2133706566" sldId="1105"/>
            <ac:spMk id="10" creationId="{329EAB24-C379-4D4D-BE50-8C8785FA3161}"/>
          </ac:spMkLst>
        </pc:spChg>
      </pc:sldChg>
      <pc:sldChg chg="modSp">
        <pc:chgData name="Nathaniel Swain" userId="127d7bad-1536-4611-9273-01fe841428a6" providerId="ADAL" clId="{259A158A-AB46-47A2-9C7A-952B32F6D4F8}" dt="2022-06-07T04:53:07.876" v="23" actId="20577"/>
        <pc:sldMkLst>
          <pc:docMk/>
          <pc:sldMk cId="277033137" sldId="1109"/>
        </pc:sldMkLst>
        <pc:spChg chg="mod">
          <ac:chgData name="Nathaniel Swain" userId="127d7bad-1536-4611-9273-01fe841428a6" providerId="ADAL" clId="{259A158A-AB46-47A2-9C7A-952B32F6D4F8}" dt="2022-06-07T04:53:07.876" v="23" actId="20577"/>
          <ac:spMkLst>
            <pc:docMk/>
            <pc:sldMk cId="277033137" sldId="1109"/>
            <ac:spMk id="3" creationId="{AB6700C6-A7D6-4B67-9128-4039B9405D64}"/>
          </ac:spMkLst>
        </pc:spChg>
      </pc:sldChg>
      <pc:sldChg chg="del">
        <pc:chgData name="Nathaniel Swain" userId="127d7bad-1536-4611-9273-01fe841428a6" providerId="ADAL" clId="{259A158A-AB46-47A2-9C7A-952B32F6D4F8}" dt="2022-06-07T04:53:05.314" v="3" actId="2696"/>
        <pc:sldMkLst>
          <pc:docMk/>
          <pc:sldMk cId="1692958166" sldId="1113"/>
        </pc:sldMkLst>
      </pc:sldChg>
      <pc:sldChg chg="del">
        <pc:chgData name="Nathaniel Swain" userId="127d7bad-1536-4611-9273-01fe841428a6" providerId="ADAL" clId="{259A158A-AB46-47A2-9C7A-952B32F6D4F8}" dt="2022-06-07T04:53:05.360" v="18" actId="2696"/>
        <pc:sldMkLst>
          <pc:docMk/>
          <pc:sldMk cId="1729782535" sldId="1114"/>
        </pc:sldMkLst>
      </pc:sldChg>
      <pc:sldChg chg="del">
        <pc:chgData name="Nathaniel Swain" userId="127d7bad-1536-4611-9273-01fe841428a6" providerId="ADAL" clId="{259A158A-AB46-47A2-9C7A-952B32F6D4F8}" dt="2022-06-07T04:53:05.378" v="19" actId="2696"/>
        <pc:sldMkLst>
          <pc:docMk/>
          <pc:sldMk cId="4228624606" sldId="1115"/>
        </pc:sldMkLst>
      </pc:sldChg>
      <pc:sldChg chg="modSp">
        <pc:chgData name="Nathaniel Swain" userId="127d7bad-1536-4611-9273-01fe841428a6" providerId="ADAL" clId="{259A158A-AB46-47A2-9C7A-952B32F6D4F8}" dt="2022-06-07T05:06:24.999" v="629"/>
        <pc:sldMkLst>
          <pc:docMk/>
          <pc:sldMk cId="541821929" sldId="1116"/>
        </pc:sldMkLst>
        <pc:spChg chg="mod">
          <ac:chgData name="Nathaniel Swain" userId="127d7bad-1536-4611-9273-01fe841428a6" providerId="ADAL" clId="{259A158A-AB46-47A2-9C7A-952B32F6D4F8}" dt="2022-06-07T05:05:27.696" v="598" actId="20577"/>
          <ac:spMkLst>
            <pc:docMk/>
            <pc:sldMk cId="541821929" sldId="1116"/>
            <ac:spMk id="4" creationId="{75158096-4C55-4C7F-8BE3-AC24D07B7CA2}"/>
          </ac:spMkLst>
        </pc:spChg>
        <pc:spChg chg="mod">
          <ac:chgData name="Nathaniel Swain" userId="127d7bad-1536-4611-9273-01fe841428a6" providerId="ADAL" clId="{259A158A-AB46-47A2-9C7A-952B32F6D4F8}" dt="2022-06-07T05:06:24.999" v="629"/>
          <ac:spMkLst>
            <pc:docMk/>
            <pc:sldMk cId="541821929" sldId="1116"/>
            <ac:spMk id="6" creationId="{8F8D3BB7-8057-45BB-96A4-DB685F5BE91D}"/>
          </ac:spMkLst>
        </pc:spChg>
      </pc:sldChg>
      <pc:sldChg chg="modSp modAnim">
        <pc:chgData name="Nathaniel Swain" userId="127d7bad-1536-4611-9273-01fe841428a6" providerId="ADAL" clId="{259A158A-AB46-47A2-9C7A-952B32F6D4F8}" dt="2022-06-07T05:18:40.388" v="879" actId="20577"/>
        <pc:sldMkLst>
          <pc:docMk/>
          <pc:sldMk cId="3724430671" sldId="1117"/>
        </pc:sldMkLst>
        <pc:spChg chg="mod">
          <ac:chgData name="Nathaniel Swain" userId="127d7bad-1536-4611-9273-01fe841428a6" providerId="ADAL" clId="{259A158A-AB46-47A2-9C7A-952B32F6D4F8}" dt="2022-06-07T05:17:50.151" v="836" actId="20577"/>
          <ac:spMkLst>
            <pc:docMk/>
            <pc:sldMk cId="3724430671" sldId="1117"/>
            <ac:spMk id="4" creationId="{DAB6BA32-F20C-42D5-AD5C-1759F8976C2F}"/>
          </ac:spMkLst>
        </pc:spChg>
        <pc:spChg chg="mod">
          <ac:chgData name="Nathaniel Swain" userId="127d7bad-1536-4611-9273-01fe841428a6" providerId="ADAL" clId="{259A158A-AB46-47A2-9C7A-952B32F6D4F8}" dt="2022-06-07T05:18:40.388" v="879" actId="20577"/>
          <ac:spMkLst>
            <pc:docMk/>
            <pc:sldMk cId="3724430671" sldId="1117"/>
            <ac:spMk id="8" creationId="{8DA6C8FC-6B4B-4754-B53D-88EF7B1F3A4E}"/>
          </ac:spMkLst>
        </pc:spChg>
        <pc:spChg chg="mod">
          <ac:chgData name="Nathaniel Swain" userId="127d7bad-1536-4611-9273-01fe841428a6" providerId="ADAL" clId="{259A158A-AB46-47A2-9C7A-952B32F6D4F8}" dt="2022-06-07T05:17:57.812" v="842" actId="20577"/>
          <ac:spMkLst>
            <pc:docMk/>
            <pc:sldMk cId="3724430671" sldId="1117"/>
            <ac:spMk id="10" creationId="{329EAB24-C379-4D4D-BE50-8C8785FA3161}"/>
          </ac:spMkLst>
        </pc:spChg>
      </pc:sldChg>
      <pc:sldChg chg="modSp">
        <pc:chgData name="Nathaniel Swain" userId="127d7bad-1536-4611-9273-01fe841428a6" providerId="ADAL" clId="{259A158A-AB46-47A2-9C7A-952B32F6D4F8}" dt="2022-06-07T05:20:48.685" v="1017" actId="20577"/>
        <pc:sldMkLst>
          <pc:docMk/>
          <pc:sldMk cId="3311599670" sldId="1118"/>
        </pc:sldMkLst>
        <pc:spChg chg="mod">
          <ac:chgData name="Nathaniel Swain" userId="127d7bad-1536-4611-9273-01fe841428a6" providerId="ADAL" clId="{259A158A-AB46-47A2-9C7A-952B32F6D4F8}" dt="2022-06-07T05:18:55.487" v="903" actId="20577"/>
          <ac:spMkLst>
            <pc:docMk/>
            <pc:sldMk cId="3311599670" sldId="1118"/>
            <ac:spMk id="4" creationId="{DAB6BA32-F20C-42D5-AD5C-1759F8976C2F}"/>
          </ac:spMkLst>
        </pc:spChg>
        <pc:spChg chg="mod">
          <ac:chgData name="Nathaniel Swain" userId="127d7bad-1536-4611-9273-01fe841428a6" providerId="ADAL" clId="{259A158A-AB46-47A2-9C7A-952B32F6D4F8}" dt="2022-06-07T05:20:48.685" v="1017" actId="20577"/>
          <ac:spMkLst>
            <pc:docMk/>
            <pc:sldMk cId="3311599670" sldId="1118"/>
            <ac:spMk id="8" creationId="{8DA6C8FC-6B4B-4754-B53D-88EF7B1F3A4E}"/>
          </ac:spMkLst>
        </pc:spChg>
        <pc:spChg chg="mod">
          <ac:chgData name="Nathaniel Swain" userId="127d7bad-1536-4611-9273-01fe841428a6" providerId="ADAL" clId="{259A158A-AB46-47A2-9C7A-952B32F6D4F8}" dt="2022-06-07T05:20:28.467" v="977" actId="20577"/>
          <ac:spMkLst>
            <pc:docMk/>
            <pc:sldMk cId="3311599670" sldId="1118"/>
            <ac:spMk id="10" creationId="{329EAB24-C379-4D4D-BE50-8C8785FA3161}"/>
          </ac:spMkLst>
        </pc:spChg>
      </pc:sldChg>
      <pc:sldChg chg="modSp">
        <pc:chgData name="Nathaniel Swain" userId="127d7bad-1536-4611-9273-01fe841428a6" providerId="ADAL" clId="{259A158A-AB46-47A2-9C7A-952B32F6D4F8}" dt="2022-06-07T05:00:32.292" v="155" actId="20577"/>
        <pc:sldMkLst>
          <pc:docMk/>
          <pc:sldMk cId="1757004759" sldId="1119"/>
        </pc:sldMkLst>
        <pc:spChg chg="mod">
          <ac:chgData name="Nathaniel Swain" userId="127d7bad-1536-4611-9273-01fe841428a6" providerId="ADAL" clId="{259A158A-AB46-47A2-9C7A-952B32F6D4F8}" dt="2022-06-07T04:59:40.287" v="91" actId="20577"/>
          <ac:spMkLst>
            <pc:docMk/>
            <pc:sldMk cId="1757004759" sldId="1119"/>
            <ac:spMk id="5" creationId="{47DB2616-6993-4A11-9A38-4BA636BFE6D6}"/>
          </ac:spMkLst>
        </pc:spChg>
        <pc:spChg chg="mod">
          <ac:chgData name="Nathaniel Swain" userId="127d7bad-1536-4611-9273-01fe841428a6" providerId="ADAL" clId="{259A158A-AB46-47A2-9C7A-952B32F6D4F8}" dt="2022-06-07T05:00:32.292" v="155" actId="20577"/>
          <ac:spMkLst>
            <pc:docMk/>
            <pc:sldMk cId="1757004759" sldId="1119"/>
            <ac:spMk id="10" creationId="{71E6DD38-D42D-4FE8-87DD-3B6D4AC4B58A}"/>
          </ac:spMkLst>
        </pc:spChg>
      </pc:sldChg>
      <pc:sldChg chg="modSp">
        <pc:chgData name="Nathaniel Swain" userId="127d7bad-1536-4611-9273-01fe841428a6" providerId="ADAL" clId="{259A158A-AB46-47A2-9C7A-952B32F6D4F8}" dt="2022-06-07T05:27:55.411" v="1240" actId="20577"/>
        <pc:sldMkLst>
          <pc:docMk/>
          <pc:sldMk cId="1170483075" sldId="1128"/>
        </pc:sldMkLst>
        <pc:spChg chg="mod">
          <ac:chgData name="Nathaniel Swain" userId="127d7bad-1536-4611-9273-01fe841428a6" providerId="ADAL" clId="{259A158A-AB46-47A2-9C7A-952B32F6D4F8}" dt="2022-06-07T05:27:55.411" v="1240" actId="20577"/>
          <ac:spMkLst>
            <pc:docMk/>
            <pc:sldMk cId="1170483075" sldId="1128"/>
            <ac:spMk id="2" creationId="{D7C55E43-A8BD-4C20-B83C-E689757C3951}"/>
          </ac:spMkLst>
        </pc:spChg>
        <pc:spChg chg="mod">
          <ac:chgData name="Nathaniel Swain" userId="127d7bad-1536-4611-9273-01fe841428a6" providerId="ADAL" clId="{259A158A-AB46-47A2-9C7A-952B32F6D4F8}" dt="2022-06-07T04:53:12.504" v="25" actId="20577"/>
          <ac:spMkLst>
            <pc:docMk/>
            <pc:sldMk cId="1170483075" sldId="1128"/>
            <ac:spMk id="3" creationId="{AB6700C6-A7D6-4B67-9128-4039B9405D64}"/>
          </ac:spMkLst>
        </pc:spChg>
      </pc:sldChg>
      <pc:sldMasterChg chg="del delSldLayout">
        <pc:chgData name="Nathaniel Swain" userId="127d7bad-1536-4611-9273-01fe841428a6" providerId="ADAL" clId="{259A158A-AB46-47A2-9C7A-952B32F6D4F8}" dt="2022-06-07T04:53:05.328" v="15" actId="2696"/>
        <pc:sldMasterMkLst>
          <pc:docMk/>
          <pc:sldMasterMk cId="1605727652" sldId="2147483756"/>
        </pc:sldMasterMkLst>
        <pc:sldLayoutChg chg="del">
          <pc:chgData name="Nathaniel Swain" userId="127d7bad-1536-4611-9273-01fe841428a6" providerId="ADAL" clId="{259A158A-AB46-47A2-9C7A-952B32F6D4F8}" dt="2022-06-07T04:53:05.318" v="4" actId="2696"/>
          <pc:sldLayoutMkLst>
            <pc:docMk/>
            <pc:sldMasterMk cId="1605727652" sldId="2147483756"/>
            <pc:sldLayoutMk cId="415378738" sldId="2147483757"/>
          </pc:sldLayoutMkLst>
        </pc:sldLayoutChg>
        <pc:sldLayoutChg chg="del">
          <pc:chgData name="Nathaniel Swain" userId="127d7bad-1536-4611-9273-01fe841428a6" providerId="ADAL" clId="{259A158A-AB46-47A2-9C7A-952B32F6D4F8}" dt="2022-06-07T04:53:05.318" v="5" actId="2696"/>
          <pc:sldLayoutMkLst>
            <pc:docMk/>
            <pc:sldMasterMk cId="1605727652" sldId="2147483756"/>
            <pc:sldLayoutMk cId="319218918" sldId="2147483758"/>
          </pc:sldLayoutMkLst>
        </pc:sldLayoutChg>
        <pc:sldLayoutChg chg="del">
          <pc:chgData name="Nathaniel Swain" userId="127d7bad-1536-4611-9273-01fe841428a6" providerId="ADAL" clId="{259A158A-AB46-47A2-9C7A-952B32F6D4F8}" dt="2022-06-07T04:53:05.318" v="6" actId="2696"/>
          <pc:sldLayoutMkLst>
            <pc:docMk/>
            <pc:sldMasterMk cId="1605727652" sldId="2147483756"/>
            <pc:sldLayoutMk cId="1025254763" sldId="2147483759"/>
          </pc:sldLayoutMkLst>
        </pc:sldLayoutChg>
        <pc:sldLayoutChg chg="del">
          <pc:chgData name="Nathaniel Swain" userId="127d7bad-1536-4611-9273-01fe841428a6" providerId="ADAL" clId="{259A158A-AB46-47A2-9C7A-952B32F6D4F8}" dt="2022-06-07T04:53:05.318" v="7" actId="2696"/>
          <pc:sldLayoutMkLst>
            <pc:docMk/>
            <pc:sldMasterMk cId="1605727652" sldId="2147483756"/>
            <pc:sldLayoutMk cId="1344768810" sldId="2147483760"/>
          </pc:sldLayoutMkLst>
        </pc:sldLayoutChg>
        <pc:sldLayoutChg chg="del">
          <pc:chgData name="Nathaniel Swain" userId="127d7bad-1536-4611-9273-01fe841428a6" providerId="ADAL" clId="{259A158A-AB46-47A2-9C7A-952B32F6D4F8}" dt="2022-06-07T04:53:05.321" v="8" actId="2696"/>
          <pc:sldLayoutMkLst>
            <pc:docMk/>
            <pc:sldMasterMk cId="1605727652" sldId="2147483756"/>
            <pc:sldLayoutMk cId="1117205370" sldId="2147483761"/>
          </pc:sldLayoutMkLst>
        </pc:sldLayoutChg>
        <pc:sldLayoutChg chg="del">
          <pc:chgData name="Nathaniel Swain" userId="127d7bad-1536-4611-9273-01fe841428a6" providerId="ADAL" clId="{259A158A-AB46-47A2-9C7A-952B32F6D4F8}" dt="2022-06-07T04:53:05.322" v="9" actId="2696"/>
          <pc:sldLayoutMkLst>
            <pc:docMk/>
            <pc:sldMasterMk cId="1605727652" sldId="2147483756"/>
            <pc:sldLayoutMk cId="4135062534" sldId="2147483762"/>
          </pc:sldLayoutMkLst>
        </pc:sldLayoutChg>
        <pc:sldLayoutChg chg="del">
          <pc:chgData name="Nathaniel Swain" userId="127d7bad-1536-4611-9273-01fe841428a6" providerId="ADAL" clId="{259A158A-AB46-47A2-9C7A-952B32F6D4F8}" dt="2022-06-07T04:53:05.322" v="10" actId="2696"/>
          <pc:sldLayoutMkLst>
            <pc:docMk/>
            <pc:sldMasterMk cId="1605727652" sldId="2147483756"/>
            <pc:sldLayoutMk cId="3605764747" sldId="2147483763"/>
          </pc:sldLayoutMkLst>
        </pc:sldLayoutChg>
        <pc:sldLayoutChg chg="del">
          <pc:chgData name="Nathaniel Swain" userId="127d7bad-1536-4611-9273-01fe841428a6" providerId="ADAL" clId="{259A158A-AB46-47A2-9C7A-952B32F6D4F8}" dt="2022-06-07T04:53:05.323" v="11" actId="2696"/>
          <pc:sldLayoutMkLst>
            <pc:docMk/>
            <pc:sldMasterMk cId="1605727652" sldId="2147483756"/>
            <pc:sldLayoutMk cId="1315197609" sldId="2147483764"/>
          </pc:sldLayoutMkLst>
        </pc:sldLayoutChg>
        <pc:sldLayoutChg chg="del">
          <pc:chgData name="Nathaniel Swain" userId="127d7bad-1536-4611-9273-01fe841428a6" providerId="ADAL" clId="{259A158A-AB46-47A2-9C7A-952B32F6D4F8}" dt="2022-06-07T04:53:05.325" v="12" actId="2696"/>
          <pc:sldLayoutMkLst>
            <pc:docMk/>
            <pc:sldMasterMk cId="1605727652" sldId="2147483756"/>
            <pc:sldLayoutMk cId="3453781674" sldId="2147483765"/>
          </pc:sldLayoutMkLst>
        </pc:sldLayoutChg>
        <pc:sldLayoutChg chg="del">
          <pc:chgData name="Nathaniel Swain" userId="127d7bad-1536-4611-9273-01fe841428a6" providerId="ADAL" clId="{259A158A-AB46-47A2-9C7A-952B32F6D4F8}" dt="2022-06-07T04:53:05.325" v="13" actId="2696"/>
          <pc:sldLayoutMkLst>
            <pc:docMk/>
            <pc:sldMasterMk cId="1605727652" sldId="2147483756"/>
            <pc:sldLayoutMk cId="2591164560" sldId="2147483766"/>
          </pc:sldLayoutMkLst>
        </pc:sldLayoutChg>
        <pc:sldLayoutChg chg="del">
          <pc:chgData name="Nathaniel Swain" userId="127d7bad-1536-4611-9273-01fe841428a6" providerId="ADAL" clId="{259A158A-AB46-47A2-9C7A-952B32F6D4F8}" dt="2022-06-07T04:53:05.326" v="14" actId="2696"/>
          <pc:sldLayoutMkLst>
            <pc:docMk/>
            <pc:sldMasterMk cId="1605727652" sldId="2147483756"/>
            <pc:sldLayoutMk cId="2804798286" sldId="2147483767"/>
          </pc:sldLayoutMkLst>
        </pc:sldLayoutChg>
      </pc:sldMasterChg>
    </pc:docChg>
  </pc:docChgLst>
  <pc:docChgLst>
    <pc:chgData name="Jack Benedict" userId="S::jack.benedict@education.vic.gov.au::2dd30cf1-7ac7-4092-be1c-1152aed9dcc4" providerId="AD" clId="Web-{42E0FCE3-9268-BFD4-E4CC-06DD6CA9586F}"/>
    <pc:docChg chg="addSld modSld">
      <pc:chgData name="Jack Benedict" userId="S::jack.benedict@education.vic.gov.au::2dd30cf1-7ac7-4092-be1c-1152aed9dcc4" providerId="AD" clId="Web-{42E0FCE3-9268-BFD4-E4CC-06DD6CA9586F}" dt="2022-08-09T00:27:56.238" v="591" actId="20577"/>
      <pc:docMkLst>
        <pc:docMk/>
      </pc:docMkLst>
      <pc:sldChg chg="modSp">
        <pc:chgData name="Jack Benedict" userId="S::jack.benedict@education.vic.gov.au::2dd30cf1-7ac7-4092-be1c-1152aed9dcc4" providerId="AD" clId="Web-{42E0FCE3-9268-BFD4-E4CC-06DD6CA9586F}" dt="2022-08-09T00:05:39.706" v="2" actId="20577"/>
        <pc:sldMkLst>
          <pc:docMk/>
          <pc:sldMk cId="541821929" sldId="1116"/>
        </pc:sldMkLst>
        <pc:spChg chg="mod">
          <ac:chgData name="Jack Benedict" userId="S::jack.benedict@education.vic.gov.au::2dd30cf1-7ac7-4092-be1c-1152aed9dcc4" providerId="AD" clId="Web-{42E0FCE3-9268-BFD4-E4CC-06DD6CA9586F}" dt="2022-08-09T00:05:39.706" v="2" actId="20577"/>
          <ac:spMkLst>
            <pc:docMk/>
            <pc:sldMk cId="541821929" sldId="1116"/>
            <ac:spMk id="6" creationId="{8F8D3BB7-8057-45BB-96A4-DB685F5BE91D}"/>
          </ac:spMkLst>
        </pc:spChg>
      </pc:sldChg>
      <pc:sldChg chg="modSp modNotes">
        <pc:chgData name="Jack Benedict" userId="S::jack.benedict@education.vic.gov.au::2dd30cf1-7ac7-4092-be1c-1152aed9dcc4" providerId="AD" clId="Web-{42E0FCE3-9268-BFD4-E4CC-06DD6CA9586F}" dt="2022-08-09T00:27:56.238" v="591" actId="20577"/>
        <pc:sldMkLst>
          <pc:docMk/>
          <pc:sldMk cId="775796130" sldId="1121"/>
        </pc:sldMkLst>
        <pc:spChg chg="mod">
          <ac:chgData name="Jack Benedict" userId="S::jack.benedict@education.vic.gov.au::2dd30cf1-7ac7-4092-be1c-1152aed9dcc4" providerId="AD" clId="Web-{42E0FCE3-9268-BFD4-E4CC-06DD6CA9586F}" dt="2022-08-09T00:27:56.238" v="591" actId="20577"/>
          <ac:spMkLst>
            <pc:docMk/>
            <pc:sldMk cId="775796130" sldId="1121"/>
            <ac:spMk id="3" creationId="{C93A5B9B-B9F7-4A07-B7BD-167A38BB6D91}"/>
          </ac:spMkLst>
        </pc:spChg>
      </pc:sldChg>
      <pc:sldChg chg="modSp">
        <pc:chgData name="Jack Benedict" userId="S::jack.benedict@education.vic.gov.au::2dd30cf1-7ac7-4092-be1c-1152aed9dcc4" providerId="AD" clId="Web-{42E0FCE3-9268-BFD4-E4CC-06DD6CA9586F}" dt="2022-08-09T00:23:28.535" v="473" actId="20577"/>
        <pc:sldMkLst>
          <pc:docMk/>
          <pc:sldMk cId="2744004914" sldId="1122"/>
        </pc:sldMkLst>
        <pc:spChg chg="mod">
          <ac:chgData name="Jack Benedict" userId="S::jack.benedict@education.vic.gov.au::2dd30cf1-7ac7-4092-be1c-1152aed9dcc4" providerId="AD" clId="Web-{42E0FCE3-9268-BFD4-E4CC-06DD6CA9586F}" dt="2022-08-09T00:22:56.892" v="459" actId="1076"/>
          <ac:spMkLst>
            <pc:docMk/>
            <pc:sldMk cId="2744004914" sldId="1122"/>
            <ac:spMk id="4" creationId="{DAB6BA32-F20C-42D5-AD5C-1759F8976C2F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23:28.535" v="473" actId="20577"/>
          <ac:spMkLst>
            <pc:docMk/>
            <pc:sldMk cId="2744004914" sldId="1122"/>
            <ac:spMk id="8" creationId="{8DA6C8FC-6B4B-4754-B53D-88EF7B1F3A4E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22:59.736" v="460" actId="1076"/>
          <ac:spMkLst>
            <pc:docMk/>
            <pc:sldMk cId="2744004914" sldId="1122"/>
            <ac:spMk id="10" creationId="{329EAB24-C379-4D4D-BE50-8C8785FA3161}"/>
          </ac:spMkLst>
        </pc:spChg>
      </pc:sldChg>
      <pc:sldChg chg="modSp">
        <pc:chgData name="Jack Benedict" userId="S::jack.benedict@education.vic.gov.au::2dd30cf1-7ac7-4092-be1c-1152aed9dcc4" providerId="AD" clId="Web-{42E0FCE3-9268-BFD4-E4CC-06DD6CA9586F}" dt="2022-08-09T00:27:09.563" v="578" actId="20577"/>
        <pc:sldMkLst>
          <pc:docMk/>
          <pc:sldMk cId="1939070248" sldId="1123"/>
        </pc:sldMkLst>
        <pc:spChg chg="mod">
          <ac:chgData name="Jack Benedict" userId="S::jack.benedict@education.vic.gov.au::2dd30cf1-7ac7-4092-be1c-1152aed9dcc4" providerId="AD" clId="Web-{42E0FCE3-9268-BFD4-E4CC-06DD6CA9586F}" dt="2022-08-09T00:17:31.498" v="373" actId="1076"/>
          <ac:spMkLst>
            <pc:docMk/>
            <pc:sldMk cId="1939070248" sldId="1123"/>
            <ac:spMk id="4" creationId="{DAB6BA32-F20C-42D5-AD5C-1759F8976C2F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27:09.563" v="578" actId="20577"/>
          <ac:spMkLst>
            <pc:docMk/>
            <pc:sldMk cId="1939070248" sldId="1123"/>
            <ac:spMk id="8" creationId="{8DA6C8FC-6B4B-4754-B53D-88EF7B1F3A4E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17:02.871" v="351" actId="20577"/>
          <ac:spMkLst>
            <pc:docMk/>
            <pc:sldMk cId="1939070248" sldId="1123"/>
            <ac:spMk id="10" creationId="{329EAB24-C379-4D4D-BE50-8C8785FA3161}"/>
          </ac:spMkLst>
        </pc:spChg>
      </pc:sldChg>
      <pc:sldChg chg="modSp">
        <pc:chgData name="Jack Benedict" userId="S::jack.benedict@education.vic.gov.au::2dd30cf1-7ac7-4092-be1c-1152aed9dcc4" providerId="AD" clId="Web-{42E0FCE3-9268-BFD4-E4CC-06DD6CA9586F}" dt="2022-08-09T00:10:24.598" v="48" actId="20577"/>
        <pc:sldMkLst>
          <pc:docMk/>
          <pc:sldMk cId="375620062" sldId="1124"/>
        </pc:sldMkLst>
        <pc:spChg chg="mod">
          <ac:chgData name="Jack Benedict" userId="S::jack.benedict@education.vic.gov.au::2dd30cf1-7ac7-4092-be1c-1152aed9dcc4" providerId="AD" clId="Web-{42E0FCE3-9268-BFD4-E4CC-06DD6CA9586F}" dt="2022-08-09T00:09:30.204" v="10" actId="20577"/>
          <ac:spMkLst>
            <pc:docMk/>
            <pc:sldMk cId="375620062" sldId="1124"/>
            <ac:spMk id="4" creationId="{DAB6BA32-F20C-42D5-AD5C-1759F8976C2F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10:24.598" v="48" actId="20577"/>
          <ac:spMkLst>
            <pc:docMk/>
            <pc:sldMk cId="375620062" sldId="1124"/>
            <ac:spMk id="8" creationId="{8DA6C8FC-6B4B-4754-B53D-88EF7B1F3A4E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09:55.799" v="32" actId="20577"/>
          <ac:spMkLst>
            <pc:docMk/>
            <pc:sldMk cId="375620062" sldId="1124"/>
            <ac:spMk id="10" creationId="{329EAB24-C379-4D4D-BE50-8C8785FA3161}"/>
          </ac:spMkLst>
        </pc:spChg>
      </pc:sldChg>
      <pc:sldChg chg="modSp">
        <pc:chgData name="Jack Benedict" userId="S::jack.benedict@education.vic.gov.au::2dd30cf1-7ac7-4092-be1c-1152aed9dcc4" providerId="AD" clId="Web-{42E0FCE3-9268-BFD4-E4CC-06DD6CA9586F}" dt="2022-08-09T00:12:18.089" v="194" actId="1076"/>
        <pc:sldMkLst>
          <pc:docMk/>
          <pc:sldMk cId="2812142979" sldId="1125"/>
        </pc:sldMkLst>
        <pc:spChg chg="mod">
          <ac:chgData name="Jack Benedict" userId="S::jack.benedict@education.vic.gov.au::2dd30cf1-7ac7-4092-be1c-1152aed9dcc4" providerId="AD" clId="Web-{42E0FCE3-9268-BFD4-E4CC-06DD6CA9586F}" dt="2022-08-09T00:12:08.151" v="192" actId="20577"/>
          <ac:spMkLst>
            <pc:docMk/>
            <pc:sldMk cId="2812142979" sldId="1125"/>
            <ac:spMk id="4" creationId="{75158096-4C55-4C7F-8BE3-AC24D07B7CA2}"/>
          </ac:spMkLst>
        </pc:spChg>
        <pc:spChg chg="mod">
          <ac:chgData name="Jack Benedict" userId="S::jack.benedict@education.vic.gov.au::2dd30cf1-7ac7-4092-be1c-1152aed9dcc4" providerId="AD" clId="Web-{42E0FCE3-9268-BFD4-E4CC-06DD6CA9586F}" dt="2022-08-09T00:12:18.089" v="194" actId="1076"/>
          <ac:spMkLst>
            <pc:docMk/>
            <pc:sldMk cId="2812142979" sldId="1125"/>
            <ac:spMk id="6" creationId="{8F8D3BB7-8057-45BB-96A4-DB685F5BE91D}"/>
          </ac:spMkLst>
        </pc:spChg>
      </pc:sldChg>
      <pc:sldChg chg="modSp">
        <pc:chgData name="Jack Benedict" userId="S::jack.benedict@education.vic.gov.au::2dd30cf1-7ac7-4092-be1c-1152aed9dcc4" providerId="AD" clId="Web-{42E0FCE3-9268-BFD4-E4CC-06DD6CA9586F}" dt="2022-08-09T00:12:38.981" v="206" actId="20577"/>
        <pc:sldMkLst>
          <pc:docMk/>
          <pc:sldMk cId="1170483075" sldId="1128"/>
        </pc:sldMkLst>
        <pc:spChg chg="mod">
          <ac:chgData name="Jack Benedict" userId="S::jack.benedict@education.vic.gov.au::2dd30cf1-7ac7-4092-be1c-1152aed9dcc4" providerId="AD" clId="Web-{42E0FCE3-9268-BFD4-E4CC-06DD6CA9586F}" dt="2022-08-09T00:12:38.981" v="206" actId="20577"/>
          <ac:spMkLst>
            <pc:docMk/>
            <pc:sldMk cId="1170483075" sldId="1128"/>
            <ac:spMk id="2" creationId="{D7C55E43-A8BD-4C20-B83C-E689757C3951}"/>
          </ac:spMkLst>
        </pc:spChg>
      </pc:sldChg>
      <pc:sldChg chg="modSp add replId">
        <pc:chgData name="Jack Benedict" userId="S::jack.benedict@education.vic.gov.au::2dd30cf1-7ac7-4092-be1c-1152aed9dcc4" providerId="AD" clId="Web-{42E0FCE3-9268-BFD4-E4CC-06DD6CA9586F}" dt="2022-08-09T00:12:27.605" v="196" actId="20577"/>
        <pc:sldMkLst>
          <pc:docMk/>
          <pc:sldMk cId="2937060999" sldId="1129"/>
        </pc:sldMkLst>
        <pc:spChg chg="mod">
          <ac:chgData name="Jack Benedict" userId="S::jack.benedict@education.vic.gov.au::2dd30cf1-7ac7-4092-be1c-1152aed9dcc4" providerId="AD" clId="Web-{42E0FCE3-9268-BFD4-E4CC-06DD6CA9586F}" dt="2022-08-09T00:12:27.605" v="196" actId="20577"/>
          <ac:spMkLst>
            <pc:docMk/>
            <pc:sldMk cId="2937060999" sldId="1129"/>
            <ac:spMk id="4" creationId="{75158096-4C55-4C7F-8BE3-AC24D07B7C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56FE3-4BBE-4EDC-A3F7-930D898E69A6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BCF21-6787-427F-8529-24626E6324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5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093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Panting, she ran to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89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Jumping around, they played in the pool.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560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Screaming and yelling, the teacher was angry.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30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/>
            </a:endParaRPr>
          </a:p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97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06C95-7A35-4979-9454-D437C8FA05D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34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CFU:</a:t>
            </a:r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04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Panting, she ran to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29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Jumping around, they played in the pool.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307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Screaming and yelling, the teacher was angry.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1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037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06C95-7A35-4979-9454-D437C8FA05D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251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CFU:</a:t>
            </a:r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1950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CFU:</a:t>
            </a:r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85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03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14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0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902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4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60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98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514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0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9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06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5E43-A8BD-4C20-B83C-E689757C3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700C6-A7D6-4B67-9128-4039B9405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b="1">
                <a:cs typeface="Calibri Light"/>
              </a:rPr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277033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5E43-A8BD-4C20-B83C-E689757C3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latin typeface="KG HAPPY"/>
              </a:rPr>
              <a:t>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 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700C6-A7D6-4B67-9128-4039B9405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b="1">
                <a:cs typeface="Calibri Light"/>
              </a:rPr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117048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2155454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4000" b="1"/>
              <a:t>Our learning goal is to:</a:t>
            </a:r>
          </a:p>
          <a:p>
            <a:r>
              <a:rPr lang="en-AU" sz="4000">
                <a:cs typeface="Calibri Light"/>
              </a:rPr>
              <a:t>Write a 'V-</a:t>
            </a:r>
            <a:r>
              <a:rPr lang="en-AU" sz="4000" err="1">
                <a:cs typeface="Calibri Light"/>
              </a:rPr>
              <a:t>ing</a:t>
            </a:r>
            <a:r>
              <a:rPr lang="en-AU" sz="4000">
                <a:cs typeface="Calibri Light"/>
              </a:rPr>
              <a:t>' clause to match the subject and predicate. </a:t>
            </a:r>
          </a:p>
        </p:txBody>
      </p:sp>
    </p:spTree>
    <p:extLst>
      <p:ext uri="{BB962C8B-B14F-4D97-AF65-F5344CB8AC3E}">
        <p14:creationId xmlns:p14="http://schemas.microsoft.com/office/powerpoint/2010/main" val="256196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clause?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49" y="1465339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is a group of words that begins with a verb using the  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 suffix and makes up the dependent part of the sentence. </a:t>
            </a:r>
            <a:endParaRPr lang="en-US">
              <a:cs typeface="Calibri Light"/>
            </a:endParaRPr>
          </a:p>
          <a:p>
            <a:r>
              <a:rPr lang="en-AU">
                <a:cs typeface="Calibri Light"/>
              </a:rPr>
              <a:t>The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provides extra information on what the subject is doing. It is modifying the subject. </a:t>
            </a:r>
          </a:p>
          <a:p>
            <a:r>
              <a:rPr lang="en-AU">
                <a:cs typeface="Calibri Light"/>
              </a:rPr>
              <a:t>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can be used at the beginning of sentence (before the subject) or at the end of a sentence (after the predicate)</a:t>
            </a:r>
          </a:p>
          <a:p>
            <a:r>
              <a:rPr lang="en-AU" b="1">
                <a:cs typeface="Calibri Light"/>
              </a:rPr>
              <a:t>In this lesson, you could write V-</a:t>
            </a:r>
            <a:r>
              <a:rPr lang="en-AU" b="1" err="1">
                <a:cs typeface="Calibri Light"/>
              </a:rPr>
              <a:t>ing</a:t>
            </a:r>
            <a:r>
              <a:rPr lang="en-AU" b="1">
                <a:cs typeface="Calibri Light"/>
              </a:rPr>
              <a:t> clauses at the start or end of the sentence.</a:t>
            </a:r>
            <a:endParaRPr lang="en-AU">
              <a:cs typeface="Calibri Light"/>
            </a:endParaRPr>
          </a:p>
          <a:p>
            <a:endParaRPr lang="en-AU" b="1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064552" y="214170"/>
            <a:ext cx="2976407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8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A) Smiling and laughing, the older man watched his grandchildren play.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The older man was laughing because his grandchildren were playing.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The laughing older man was watching his grandchildren.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006" y="120949"/>
            <a:ext cx="606366" cy="57761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8D3BB7-8057-45BB-96A4-DB685F5BE91D}"/>
              </a:ext>
            </a:extLst>
          </p:cNvPr>
          <p:cNvSpPr txBox="1">
            <a:spLocks/>
          </p:cNvSpPr>
          <p:nvPr/>
        </p:nvSpPr>
        <p:spPr>
          <a:xfrm>
            <a:off x="170704" y="5037833"/>
            <a:ext cx="8809234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>
                <a:cs typeface="Calibri Light"/>
              </a:rPr>
              <a:t>Example:</a:t>
            </a:r>
            <a:endParaRPr lang="en-US" sz="2000">
              <a:cs typeface="Calibri Light"/>
            </a:endParaRPr>
          </a:p>
          <a:p>
            <a:r>
              <a:rPr lang="en-US" b="1">
                <a:solidFill>
                  <a:srgbClr val="7030A0"/>
                </a:solidFill>
                <a:cs typeface="Calibri Light"/>
              </a:rPr>
              <a:t>Storming down the hallway,</a:t>
            </a:r>
            <a:r>
              <a:rPr lang="en-US">
                <a:cs typeface="Calibri Light"/>
              </a:rPr>
              <a:t> the principal was heard throughout the school. </a:t>
            </a:r>
          </a:p>
          <a:p>
            <a:r>
              <a:rPr lang="en-US">
                <a:ea typeface="+mn-lt"/>
                <a:cs typeface="+mn-lt"/>
              </a:rPr>
              <a:t>The principal was heard throughout the school, </a:t>
            </a:r>
            <a:r>
              <a:rPr lang="en-US" b="1">
                <a:solidFill>
                  <a:srgbClr val="7030A0"/>
                </a:solidFill>
                <a:ea typeface="+mn-lt"/>
                <a:cs typeface="+mn-lt"/>
              </a:rPr>
              <a:t>storming down the hallway.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21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clause?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49" y="1465339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is a group of words that begins with a verb using the  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 suffix and makes up the dependent part of the sentence. </a:t>
            </a:r>
            <a:endParaRPr lang="en-US">
              <a:cs typeface="Calibri Light"/>
            </a:endParaRPr>
          </a:p>
          <a:p>
            <a:r>
              <a:rPr lang="en-AU">
                <a:cs typeface="Calibri Light"/>
              </a:rPr>
              <a:t>The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provides extra information on what the subject is doing. It is modifying the subject. </a:t>
            </a:r>
          </a:p>
          <a:p>
            <a:r>
              <a:rPr lang="en-AU">
                <a:cs typeface="Calibri Light"/>
              </a:rPr>
              <a:t>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can be used at the beginning of sentence (before the subject) or at the end of a sentence (after the predicate)</a:t>
            </a:r>
          </a:p>
          <a:p>
            <a:r>
              <a:rPr lang="en-AU" b="1">
                <a:cs typeface="Calibri Light"/>
              </a:rPr>
              <a:t>In this lesson, you could write V-</a:t>
            </a:r>
            <a:r>
              <a:rPr lang="en-AU" b="1" err="1">
                <a:cs typeface="Calibri Light"/>
              </a:rPr>
              <a:t>ing</a:t>
            </a:r>
            <a:r>
              <a:rPr lang="en-AU" b="1">
                <a:cs typeface="Calibri Light"/>
              </a:rPr>
              <a:t> clauses at the start or end of the sentence.</a:t>
            </a:r>
            <a:endParaRPr lang="en-AU">
              <a:cs typeface="Calibri Light"/>
            </a:endParaRPr>
          </a:p>
          <a:p>
            <a:endParaRPr lang="en-AU" b="1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064552" y="214170"/>
            <a:ext cx="2976407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8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 b="1">
                <a:cs typeface="Calibri Light"/>
              </a:rPr>
              <a:t>A) Smiling and laughing, the older man watched his grandchildren play.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The older man was laughing because his grandchildren were playing.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The laughing older man was watching his grandchildren.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006" y="120949"/>
            <a:ext cx="606366" cy="57761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8D3BB7-8057-45BB-96A4-DB685F5BE91D}"/>
              </a:ext>
            </a:extLst>
          </p:cNvPr>
          <p:cNvSpPr txBox="1">
            <a:spLocks/>
          </p:cNvSpPr>
          <p:nvPr/>
        </p:nvSpPr>
        <p:spPr>
          <a:xfrm>
            <a:off x="170704" y="5037833"/>
            <a:ext cx="8809234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>
                <a:cs typeface="Calibri Light"/>
              </a:rPr>
              <a:t>Example:</a:t>
            </a:r>
            <a:endParaRPr lang="en-US" sz="2000">
              <a:cs typeface="Calibri Light"/>
            </a:endParaRPr>
          </a:p>
          <a:p>
            <a:r>
              <a:rPr lang="en-US" b="1">
                <a:solidFill>
                  <a:srgbClr val="7030A0"/>
                </a:solidFill>
                <a:cs typeface="Calibri Light"/>
              </a:rPr>
              <a:t>Storming down the hallway,</a:t>
            </a:r>
            <a:r>
              <a:rPr lang="en-US">
                <a:cs typeface="Calibri Light"/>
              </a:rPr>
              <a:t> the principal was heard throughout the school. </a:t>
            </a:r>
          </a:p>
          <a:p>
            <a:r>
              <a:rPr lang="en-US">
                <a:ea typeface="+mn-lt"/>
                <a:cs typeface="+mn-lt"/>
              </a:rPr>
              <a:t>The principal was heard throughout the school, </a:t>
            </a:r>
            <a:r>
              <a:rPr lang="en-US" b="1">
                <a:solidFill>
                  <a:srgbClr val="7030A0"/>
                </a:solidFill>
                <a:ea typeface="+mn-lt"/>
                <a:cs typeface="+mn-lt"/>
              </a:rPr>
              <a:t>storming down the hallway.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70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clause, and then write the rest of the sentence.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150853"/>
            <a:ext cx="553240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cs typeface="Calibri Light"/>
              </a:rPr>
              <a:t>He couldn't find his tablet.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3171644"/>
            <a:ext cx="578905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</a:rPr>
              <a:t>Sobbing uncontrollably, </a:t>
            </a:r>
            <a:r>
              <a:rPr lang="en-US" sz="3600"/>
              <a:t>he couldn't find his tablet. </a:t>
            </a:r>
            <a:endParaRPr lang="en-US" sz="3600"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' clause for the beginning of the 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She jumped on her bike.</a:t>
            </a:r>
            <a:endParaRPr lang="en-US"/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clause, and then write the rest of the sentence.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1764167"/>
            <a:ext cx="652444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cs typeface="Calibri Light"/>
              </a:rPr>
              <a:t>Caesar Augustus, the Father of Rome, lived humbly.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2884098"/>
            <a:ext cx="669697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B0F0"/>
                </a:solidFill>
                <a:cs typeface="Calibri Light"/>
              </a:rPr>
              <a:t>Ruling over his empire,</a:t>
            </a:r>
            <a:r>
              <a:rPr lang="en-US" sz="3600">
                <a:solidFill>
                  <a:schemeClr val="tx1">
                    <a:lumMod val="95000"/>
                    <a:lumOff val="5000"/>
                  </a:schemeClr>
                </a:solidFill>
                <a:cs typeface="Calibri Light"/>
              </a:rPr>
              <a:t> Caesar Augustus, the Father of Rome, lived humbly.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' clause for the end of the 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She trembled in fear.</a:t>
            </a: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7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clause, and then write the rest of the sentence.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47881" y="1661808"/>
            <a:ext cx="57193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cs typeface="Calibri Light"/>
              </a:rPr>
              <a:t>The dog was so excited to see his owners.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47880" y="2867359"/>
            <a:ext cx="534550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  <a:ea typeface="+mn-lt"/>
                <a:cs typeface="+mn-lt"/>
              </a:rPr>
              <a:t>Jumping at the door, </a:t>
            </a:r>
            <a:r>
              <a:rPr lang="en-US" sz="3600">
                <a:ea typeface="+mn-lt"/>
                <a:cs typeface="+mn-lt"/>
              </a:rPr>
              <a:t>the</a:t>
            </a:r>
            <a:r>
              <a:rPr lang="en-US" sz="3600">
                <a:solidFill>
                  <a:srgbClr val="000000"/>
                </a:solidFill>
                <a:ea typeface="+mn-lt"/>
                <a:cs typeface="+mn-lt"/>
              </a:rPr>
              <a:t> dog was so excited to see his owners.</a:t>
            </a:r>
            <a:endParaRPr lang="en-US" sz="3600"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' clause for the 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The student was delighted at the sight before him. </a:t>
            </a:r>
            <a:endParaRPr lang="en-US" sz="2400" b="1"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Your task 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5B9B-B9F7-4A07-B7BD-167A38BB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81" y="1292811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>
                <a:cs typeface="Calibri Light"/>
              </a:rPr>
              <a:t>Re-write the following sentences to include 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at the beginning or end.</a:t>
            </a:r>
            <a:endParaRPr lang="en-US"/>
          </a:p>
          <a:p>
            <a:pPr marL="0" indent="0">
              <a:buNone/>
            </a:pPr>
            <a:endParaRPr lang="en-AU"/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AU">
                <a:ea typeface="+mn-lt"/>
                <a:cs typeface="+mn-lt"/>
              </a:rPr>
              <a:t>He hopped into the rickety, old canoe.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AU">
                <a:ea typeface="+mn-lt"/>
                <a:cs typeface="+mn-lt"/>
              </a:rPr>
              <a:t>The Aztec warrior, the greatest in the land, hid in the river.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AU">
                <a:ea typeface="+mn-lt"/>
                <a:cs typeface="+mn-lt"/>
              </a:rPr>
              <a:t>The civilisation ended so suddenly.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AU">
                <a:ea typeface="+mn-lt"/>
                <a:cs typeface="+mn-lt"/>
              </a:rPr>
              <a:t>The holy emperor ruled the unfathomably large empire.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AU">
                <a:ea typeface="+mn-lt"/>
                <a:cs typeface="+mn-lt"/>
              </a:rPr>
              <a:t>The Mayans left delicate inscriptions on the rocks.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1608BE-9EFF-43F8-8EA1-5F98A44DC7AC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clause, and then write the rest of the sentence. </a:t>
            </a:r>
          </a:p>
        </p:txBody>
      </p:sp>
    </p:spTree>
    <p:extLst>
      <p:ext uri="{BB962C8B-B14F-4D97-AF65-F5344CB8AC3E}">
        <p14:creationId xmlns:p14="http://schemas.microsoft.com/office/powerpoint/2010/main" val="775796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B5E5-F430-479F-91FD-6CD0824C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9276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>
                <a:latin typeface="KG HAPPY" panose="02000000000000000000" pitchFamily="2" charset="0"/>
              </a:rPr>
              <a:t>Reflection</a:t>
            </a:r>
            <a:endParaRPr lang="en-US" sz="6000">
              <a:latin typeface="KG HAPPY" panose="02000000000000000000" pitchFamily="2" charset="0"/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49F2-621F-4A4E-A062-DBEA21F7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B7F4-D715-4629-96A2-87D0DF019EF6}"/>
              </a:ext>
            </a:extLst>
          </p:cNvPr>
          <p:cNvSpPr txBox="1">
            <a:spLocks/>
          </p:cNvSpPr>
          <p:nvPr/>
        </p:nvSpPr>
        <p:spPr>
          <a:xfrm>
            <a:off x="812800" y="1849120"/>
            <a:ext cx="10365631" cy="4399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32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653-0C74-424D-AF82-18FA36DB90B3}"/>
              </a:ext>
            </a:extLst>
          </p:cNvPr>
          <p:cNvSpPr txBox="1">
            <a:spLocks/>
          </p:cNvSpPr>
          <p:nvPr/>
        </p:nvSpPr>
        <p:spPr>
          <a:xfrm>
            <a:off x="288467" y="1853529"/>
            <a:ext cx="11415083" cy="425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600">
                <a:solidFill>
                  <a:schemeClr val="tx1"/>
                </a:solidFill>
                <a:cs typeface="Calibri Light"/>
              </a:rPr>
              <a:t>Get your marking pencils out, let's correct our V-</a:t>
            </a:r>
            <a:r>
              <a:rPr lang="en-AU" sz="36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AU" sz="3600">
                <a:solidFill>
                  <a:schemeClr val="tx1"/>
                </a:solidFill>
                <a:cs typeface="Calibri Light"/>
              </a:rPr>
              <a:t> clauses!</a:t>
            </a:r>
            <a:endParaRPr lang="en-US" sz="36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AU">
              <a:solidFill>
                <a:schemeClr val="tx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7416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70" y="-161826"/>
            <a:ext cx="7422851" cy="2492084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Identifying 'V-</a:t>
            </a:r>
            <a:r>
              <a:rPr lang="en-AU" sz="4800" err="1">
                <a:latin typeface="KG HAPPY"/>
              </a:rPr>
              <a:t>ing</a:t>
            </a:r>
            <a:r>
              <a:rPr lang="en-AU" sz="4800">
                <a:latin typeface="KG HAPPY"/>
              </a:rPr>
              <a:t>'</a:t>
            </a:r>
            <a:br>
              <a:rPr lang="en-AU" sz="4800">
                <a:latin typeface="KG HAPPY"/>
              </a:rPr>
            </a:br>
            <a:r>
              <a:rPr lang="en-AU" sz="4800">
                <a:latin typeface="KG HAPPY"/>
              </a:rPr>
              <a:t>Clauses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520029"/>
            <a:ext cx="6625085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all verbs using the  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by identifying which –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verb is in the dependent part of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Underline the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410295" y="2365614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She found her way home, using her google maps app.  </a:t>
            </a:r>
            <a:endParaRPr lang="en-US" sz="3600"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302552" y="760510"/>
            <a:ext cx="2976407" cy="45858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What is the 'V-</a:t>
            </a:r>
            <a:r>
              <a:rPr lang="en-US" sz="2400" err="1">
                <a:latin typeface="Calibri Light" panose="020F0302020204030204"/>
              </a:rPr>
              <a:t>ing</a:t>
            </a:r>
            <a:r>
              <a:rPr lang="en-US" sz="2400">
                <a:latin typeface="Calibri Light" panose="020F0302020204030204"/>
              </a:rPr>
              <a:t>' clause in the following: 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 b="1">
                <a:cs typeface="Calibri Light"/>
              </a:rPr>
              <a:t>Grabbing his wallet, he prepared himself for the day.</a:t>
            </a:r>
          </a:p>
          <a:p>
            <a:pPr defTabSz="914400">
              <a:defRPr/>
            </a:pPr>
            <a:endParaRPr lang="en-US" sz="2400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The 'V-</a:t>
            </a:r>
            <a:r>
              <a:rPr lang="en-US" sz="2400" err="1">
                <a:cs typeface="Calibri Light"/>
              </a:rPr>
              <a:t>ing</a:t>
            </a:r>
            <a:r>
              <a:rPr lang="en-US" sz="2400">
                <a:cs typeface="Calibri Light"/>
              </a:rPr>
              <a:t>' clause in this sentence is _________________.</a:t>
            </a:r>
          </a:p>
          <a:p>
            <a:pPr defTabSz="914400">
              <a:defRPr/>
            </a:pPr>
            <a:endParaRPr lang="en-US" sz="28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700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2155454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4000" b="1"/>
              <a:t>Our learning goal is to:</a:t>
            </a:r>
          </a:p>
          <a:p>
            <a:r>
              <a:rPr lang="en-AU" sz="4000">
                <a:cs typeface="Calibri Light"/>
              </a:rPr>
              <a:t>Write a 'V-</a:t>
            </a:r>
            <a:r>
              <a:rPr lang="en-AU" sz="4000" err="1">
                <a:cs typeface="Calibri Light"/>
              </a:rPr>
              <a:t>ing</a:t>
            </a:r>
            <a:r>
              <a:rPr lang="en-AU" sz="4000">
                <a:cs typeface="Calibri Light"/>
              </a:rPr>
              <a:t>' clause to match the subject and predicate. </a:t>
            </a:r>
          </a:p>
        </p:txBody>
      </p:sp>
    </p:spTree>
    <p:extLst>
      <p:ext uri="{BB962C8B-B14F-4D97-AF65-F5344CB8AC3E}">
        <p14:creationId xmlns:p14="http://schemas.microsoft.com/office/powerpoint/2010/main" val="98014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clause?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49" y="1465339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is a group of words that begins with a verb using the  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 suffix and adds a </a:t>
            </a:r>
            <a:r>
              <a:rPr lang="en-AU" b="1">
                <a:cs typeface="Calibri Light"/>
              </a:rPr>
              <a:t>dependent clause </a:t>
            </a:r>
            <a:r>
              <a:rPr lang="en-AU">
                <a:cs typeface="Calibri Light"/>
              </a:rPr>
              <a:t>to the sentence. </a:t>
            </a:r>
            <a:endParaRPr lang="en-US">
              <a:cs typeface="Calibri Light"/>
            </a:endParaRPr>
          </a:p>
          <a:p>
            <a:r>
              <a:rPr lang="en-AU">
                <a:cs typeface="Calibri Light"/>
              </a:rPr>
              <a:t>The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provides extra information on what the subject is doing. It is modifying the subject. </a:t>
            </a:r>
          </a:p>
          <a:p>
            <a:endParaRPr lang="en-AU">
              <a:cs typeface="Calibri Light"/>
            </a:endParaRPr>
          </a:p>
          <a:p>
            <a:r>
              <a:rPr lang="en-AU">
                <a:cs typeface="Calibri Light"/>
              </a:rPr>
              <a:t>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can be used at the beginning of sentence (before the subject) or at the end of a sentence (after the predicate)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064552" y="1335604"/>
            <a:ext cx="2976407" cy="49552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8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A) The girl eagerly tried to catch the butterfly.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Ensuring she didn’t crush it, the girl caught the butterfly.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The eager and careful girl was catching the butterfly. 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006" y="1242383"/>
            <a:ext cx="606366" cy="57761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8D3BB7-8057-45BB-96A4-DB685F5BE91D}"/>
              </a:ext>
            </a:extLst>
          </p:cNvPr>
          <p:cNvSpPr txBox="1">
            <a:spLocks/>
          </p:cNvSpPr>
          <p:nvPr/>
        </p:nvSpPr>
        <p:spPr>
          <a:xfrm>
            <a:off x="210831" y="5140191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r>
              <a:rPr lang="en-US" sz="2800" b="1">
                <a:solidFill>
                  <a:srgbClr val="7030A0"/>
                </a:solidFill>
                <a:cs typeface="Calibri Light"/>
              </a:rPr>
              <a:t>Keeping his balance,</a:t>
            </a:r>
            <a:r>
              <a:rPr lang="en-US" sz="2800">
                <a:cs typeface="Calibri Light"/>
              </a:rPr>
              <a:t> the man launched an attack. </a:t>
            </a:r>
          </a:p>
          <a:p>
            <a:r>
              <a:rPr lang="en-US" sz="2800">
                <a:cs typeface="Calibri Light"/>
              </a:rPr>
              <a:t>The man launched an attack</a:t>
            </a:r>
            <a:r>
              <a:rPr lang="en-US" sz="2800">
                <a:ea typeface="+mn-lt"/>
                <a:cs typeface="+mn-lt"/>
              </a:rPr>
              <a:t>, </a:t>
            </a:r>
            <a:r>
              <a:rPr lang="en-US" sz="2800" b="1">
                <a:solidFill>
                  <a:srgbClr val="7030A0"/>
                </a:solidFill>
                <a:ea typeface="+mn-lt"/>
                <a:cs typeface="+mn-lt"/>
              </a:rPr>
              <a:t>keeping his balance.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418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before or after the 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clause, and then write the rest of the sentence. </a:t>
            </a:r>
            <a:endParaRPr lang="en-US" sz="2000">
              <a:solidFill>
                <a:schemeClr val="tx1"/>
              </a:solidFill>
              <a:ea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309003"/>
            <a:ext cx="54040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/>
              <a:t>They ran through the hall.   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5" y="2912852"/>
            <a:ext cx="648077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  <a:ea typeface="Calibri Light"/>
                <a:cs typeface="Calibri Light"/>
              </a:rPr>
              <a:t>They ran through the hall, breathing heavily.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' clause for the 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They bumped into the wall.  </a:t>
            </a:r>
            <a:endParaRPr lang="en-US" sz="2400" b="1"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0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before or after the V-</a:t>
            </a:r>
            <a:r>
              <a:rPr lang="en-US" sz="2000" err="1">
                <a:solidFill>
                  <a:schemeClr val="tx1"/>
                </a:solidFill>
                <a:ea typeface="+mn-lt"/>
                <a:cs typeface="+mn-lt"/>
              </a:rPr>
              <a:t>ing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clause, and then write the 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150853"/>
            <a:ext cx="704430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/>
              <a:t>The boy cheered his team on. 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2884098"/>
            <a:ext cx="669697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</a:rPr>
              <a:t>The boy cheered his team on, screaming and chanting.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' clause for the 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b="1">
                <a:ea typeface="Calibri Light"/>
                <a:cs typeface="Calibri Light"/>
              </a:rPr>
              <a:t>She travelled to school. </a:t>
            </a: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</a:t>
            </a:r>
            <a:r>
              <a:rPr lang="en-AU" err="1">
                <a:latin typeface="KG HAPPY"/>
              </a:rPr>
              <a:t>ing</a:t>
            </a:r>
            <a:r>
              <a:rPr lang="en-AU">
                <a:latin typeface="KG HAPPY"/>
              </a:rPr>
              <a:t>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before or after the V-</a:t>
            </a:r>
            <a:r>
              <a:rPr lang="en-US" sz="2000" err="1">
                <a:solidFill>
                  <a:schemeClr val="tx1"/>
                </a:solidFill>
                <a:ea typeface="+mn-lt"/>
                <a:cs typeface="+mn-lt"/>
              </a:rPr>
              <a:t>ing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clause, and then write the rest of the sentence. 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150853"/>
            <a:ext cx="571931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cs typeface="Calibri Light"/>
              </a:rPr>
              <a:t>He threw the ball.   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2912852"/>
            <a:ext cx="727822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  <a:cs typeface="Calibri Light"/>
              </a:rPr>
              <a:t>He threw the ball, during the cricket match.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</a:t>
            </a:r>
            <a:r>
              <a:rPr lang="en-US" sz="2400" b="1" err="1">
                <a:latin typeface="Calibri Light" panose="020F0302020204030204"/>
              </a:rPr>
              <a:t>ing</a:t>
            </a:r>
            <a:r>
              <a:rPr lang="en-US" sz="2400" b="1">
                <a:latin typeface="Calibri Light" panose="020F0302020204030204"/>
              </a:rPr>
              <a:t>' clause for the 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ea typeface="Calibri Light"/>
                <a:cs typeface="Calibri Light"/>
              </a:rPr>
              <a:t>She called out the answer. </a:t>
            </a: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Your task 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5B9B-B9F7-4A07-B7BD-167A38BB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81" y="1292811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>
                <a:cs typeface="Calibri Light"/>
              </a:rPr>
              <a:t>Re-write the following sentences to include a 'V-</a:t>
            </a:r>
            <a:r>
              <a:rPr lang="en-AU" err="1">
                <a:cs typeface="Calibri Light"/>
              </a:rPr>
              <a:t>ing</a:t>
            </a:r>
            <a:r>
              <a:rPr lang="en-AU">
                <a:cs typeface="Calibri Light"/>
              </a:rPr>
              <a:t>' clause at the beginning or the end of the sentence.</a:t>
            </a:r>
            <a:endParaRPr lang="en-US"/>
          </a:p>
          <a:p>
            <a:pPr marL="0" indent="0">
              <a:buNone/>
            </a:pPr>
            <a:endParaRPr lang="en-AU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>
                <a:ea typeface="+mn-lt"/>
                <a:cs typeface="+mn-lt"/>
              </a:rPr>
              <a:t>He went to school.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>
                <a:ea typeface="+mn-lt"/>
                <a:cs typeface="+mn-lt"/>
              </a:rPr>
              <a:t>She drank the ice-cold water.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/>
              <a:t>The student rudely interrupted. </a:t>
            </a:r>
            <a:endParaRPr lang="en-AU">
              <a:ea typeface="Calibri Light"/>
              <a:cs typeface="Calibri Ligh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/>
              <a:t>Mr Jackson drove home from work. </a:t>
            </a:r>
            <a:endParaRPr lang="en-AU">
              <a:ea typeface="Calibri Light"/>
              <a:cs typeface="Calibri Ligh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/>
              <a:t>Jason spent some quality time in his room. </a:t>
            </a:r>
            <a:endParaRPr lang="en-AU">
              <a:ea typeface="Calibri Light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1608BE-9EFF-43F8-8EA1-5F98A44DC7AC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' clause that matches the subject and predicate before the independent 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</a:t>
            </a:r>
            <a:r>
              <a:rPr lang="en-US" sz="20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 clause, and then write the rest of the sentence. </a:t>
            </a:r>
          </a:p>
        </p:txBody>
      </p:sp>
    </p:spTree>
    <p:extLst>
      <p:ext uri="{BB962C8B-B14F-4D97-AF65-F5344CB8AC3E}">
        <p14:creationId xmlns:p14="http://schemas.microsoft.com/office/powerpoint/2010/main" val="327524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B5E5-F430-479F-91FD-6CD0824C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9276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>
                <a:latin typeface="KG HAPPY" panose="02000000000000000000" pitchFamily="2" charset="0"/>
              </a:rPr>
              <a:t>Reflection</a:t>
            </a:r>
            <a:endParaRPr lang="en-US" sz="6000">
              <a:latin typeface="KG HAPPY" panose="02000000000000000000" pitchFamily="2" charset="0"/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49F2-621F-4A4E-A062-DBEA21F7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B7F4-D715-4629-96A2-87D0DF019EF6}"/>
              </a:ext>
            </a:extLst>
          </p:cNvPr>
          <p:cNvSpPr txBox="1">
            <a:spLocks/>
          </p:cNvSpPr>
          <p:nvPr/>
        </p:nvSpPr>
        <p:spPr>
          <a:xfrm>
            <a:off x="812800" y="1849120"/>
            <a:ext cx="10365631" cy="4399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32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653-0C74-424D-AF82-18FA36DB90B3}"/>
              </a:ext>
            </a:extLst>
          </p:cNvPr>
          <p:cNvSpPr txBox="1">
            <a:spLocks/>
          </p:cNvSpPr>
          <p:nvPr/>
        </p:nvSpPr>
        <p:spPr>
          <a:xfrm>
            <a:off x="288467" y="1853529"/>
            <a:ext cx="11415083" cy="425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600">
                <a:solidFill>
                  <a:schemeClr val="tx1"/>
                </a:solidFill>
                <a:cs typeface="Calibri Light"/>
              </a:rPr>
              <a:t>Get your marking pencils out, let's correct our V-</a:t>
            </a:r>
            <a:r>
              <a:rPr lang="en-AU" sz="3600" err="1">
                <a:solidFill>
                  <a:schemeClr val="tx1"/>
                </a:solidFill>
                <a:cs typeface="Calibri Light"/>
              </a:rPr>
              <a:t>ing</a:t>
            </a:r>
            <a:r>
              <a:rPr lang="en-AU" sz="3600">
                <a:solidFill>
                  <a:schemeClr val="tx1"/>
                </a:solidFill>
                <a:cs typeface="Calibri Light"/>
              </a:rPr>
              <a:t> clauses!</a:t>
            </a:r>
            <a:endParaRPr lang="en-US" sz="36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AU">
              <a:solidFill>
                <a:schemeClr val="tx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204147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1f8007-9e92-45d3-bc2e-607d0d99da0f" xsi:nil="true"/>
    <lcf76f155ced4ddcb4097134ff3c332f xmlns="1dee6197-95a3-4399-8b00-3f09c8c4dbb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0BAC3D516E5C409EDC5BEAFC691A33" ma:contentTypeVersion="17" ma:contentTypeDescription="Create a new document." ma:contentTypeScope="" ma:versionID="8ddf6a5523fe024225848c913375218b">
  <xsd:schema xmlns:xsd="http://www.w3.org/2001/XMLSchema" xmlns:xs="http://www.w3.org/2001/XMLSchema" xmlns:p="http://schemas.microsoft.com/office/2006/metadata/properties" xmlns:ns2="1dee6197-95a3-4399-8b00-3f09c8c4dbb1" xmlns:ns3="561f8007-9e92-45d3-bc2e-607d0d99da0f" targetNamespace="http://schemas.microsoft.com/office/2006/metadata/properties" ma:root="true" ma:fieldsID="4fd33fc5e101f110ecc3a8e2a1e32e83" ns2:_="" ns3:_="">
    <xsd:import namespace="1dee6197-95a3-4399-8b00-3f09c8c4dbb1"/>
    <xsd:import namespace="561f8007-9e92-45d3-bc2e-607d0d99d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e6197-95a3-4399-8b00-3f09c8c4d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607bbe-9751-46d3-ac86-39dfe3141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f8007-9e92-45d3-bc2e-607d0d99da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87e9892-c2fa-4c66-b0fa-b3b26a7ffc85}" ma:internalName="TaxCatchAll" ma:showField="CatchAllData" ma:web="561f8007-9e92-45d3-bc2e-607d0d99da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A06FD-9644-4227-A97A-83E75B6EC4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478BCE-89AD-49E2-9C7F-533FF87F536E}">
  <ds:schemaRefs>
    <ds:schemaRef ds:uri="1dee6197-95a3-4399-8b00-3f09c8c4dbb1"/>
    <ds:schemaRef ds:uri="561f8007-9e92-45d3-bc2e-607d0d99da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8DA59F-2A6C-4E9A-BE53-62E2E0591D63}">
  <ds:schemaRefs>
    <ds:schemaRef ds:uri="1dee6197-95a3-4399-8b00-3f09c8c4dbb1"/>
    <ds:schemaRef ds:uri="561f8007-9e92-45d3-bc2e-607d0d99da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Application>Microsoft Office PowerPoint</Application>
  <PresentationFormat>Widescreen</PresentationFormat>
  <Slides>18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Metropolitan</vt:lpstr>
      <vt:lpstr>Writing</vt:lpstr>
      <vt:lpstr>Identifying 'V-ing' Clauses</vt:lpstr>
      <vt:lpstr>Learning Intentions</vt:lpstr>
      <vt:lpstr>What is a 'V-ing' clause?</vt:lpstr>
      <vt:lpstr>Writing a 'V-ing'  clause</vt:lpstr>
      <vt:lpstr>Writing a 'V-ing'  clause</vt:lpstr>
      <vt:lpstr>Writing a 'V-ing'  clause</vt:lpstr>
      <vt:lpstr>Your task today</vt:lpstr>
      <vt:lpstr>Reflection</vt:lpstr>
      <vt:lpstr>V-ing clause</vt:lpstr>
      <vt:lpstr>Learning Intentions</vt:lpstr>
      <vt:lpstr>What is a 'V-ing' clause?</vt:lpstr>
      <vt:lpstr>What is a 'V-ing' clause?</vt:lpstr>
      <vt:lpstr>Writing a 'V-ing'  clause</vt:lpstr>
      <vt:lpstr>Writing a 'V-ing'  clause</vt:lpstr>
      <vt:lpstr>Writing a 'V-ing'  clause</vt:lpstr>
      <vt:lpstr>Your task today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Alana Spizzirri</dc:creator>
  <cp:revision>1</cp:revision>
  <dcterms:created xsi:type="dcterms:W3CDTF">2021-06-10T02:11:14Z</dcterms:created>
  <dcterms:modified xsi:type="dcterms:W3CDTF">2022-08-09T00:39:26Z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0x010100470BAC3D516E5C409EDC5BEAFC691A33</vt:lpwstr>
  </property>
</Properties>
</file>