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30"/>
  </p:notesMasterIdLst>
  <p:sldIdLst>
    <p:sldId id="1040" r:id="rId5"/>
    <p:sldId id="1087" r:id="rId6"/>
    <p:sldId id="1070" r:id="rId7"/>
    <p:sldId id="1120" r:id="rId8"/>
    <p:sldId id="1098" r:id="rId9"/>
    <p:sldId id="1125" r:id="rId10"/>
    <p:sldId id="1126" r:id="rId11"/>
    <p:sldId id="1114" r:id="rId12"/>
    <p:sldId id="1121" r:id="rId13"/>
    <p:sldId id="1115" r:id="rId14"/>
    <p:sldId id="1124" r:id="rId15"/>
    <p:sldId id="1100" r:id="rId16"/>
    <p:sldId id="1041" r:id="rId17"/>
    <p:sldId id="1109" r:id="rId18"/>
    <p:sldId id="1107" r:id="rId19"/>
    <p:sldId id="1119" r:id="rId20"/>
    <p:sldId id="1122" r:id="rId21"/>
    <p:sldId id="1105" r:id="rId22"/>
    <p:sldId id="1132" r:id="rId23"/>
    <p:sldId id="1117" r:id="rId24"/>
    <p:sldId id="1128" r:id="rId25"/>
    <p:sldId id="1118" r:id="rId26"/>
    <p:sldId id="1130" r:id="rId27"/>
    <p:sldId id="1104" r:id="rId28"/>
    <p:sldId id="110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FF0080"/>
    <a:srgbClr val="C40A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A94B49-66AC-B4C2-B0C5-2B583F2339C6}" v="1034" dt="2022-06-07T05:36:26.014"/>
    <p1510:client id="{0A9FF21D-81DD-CC1F-7D0F-A5C90DBB6886}" v="878" dt="2022-08-09T00:39:16.040"/>
    <p1510:client id="{0C95292D-4DF5-2444-AFDF-483E5C755777}" v="7" dt="2022-08-10T02:19:24.529"/>
    <p1510:client id="{32FB8FB8-B929-E756-7D6D-192279A36FD3}" v="622" dt="2022-08-09T00:37:12.495"/>
    <p1510:client id="{463FC444-1B49-7ED1-6CEE-6258C743ED62}" v="1012" dt="2022-08-09T00:35:30.020"/>
    <p1510:client id="{47BAB9C0-3E37-5C7C-502B-7FF539AEA30B}" v="957" dt="2022-06-07T12:25:16.383"/>
    <p1510:client id="{B3E89266-D87F-4A42-AF7C-B55EAEA2B7A8}" v="859" dt="2022-06-07T05:31:20.335"/>
    <p1510:client id="{D5F44611-B995-7078-B4AB-636FF296378E}" v="85" dt="2022-06-07T04:58:21.620"/>
    <p1510:client id="{E892EC1B-DAC5-BBB6-0177-FE7D7B2C76AE}" v="1478" dt="2022-06-07T05:25:33.9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licity Black" userId="S::felicity.black@education.vic.gov.au::0e19670e-1da4-4547-8bdd-547ed3b6da03" providerId="AD" clId="Web-{47BAB9C0-3E37-5C7C-502B-7FF539AEA30B}"/>
    <pc:docChg chg="addSld modSld">
      <pc:chgData name="Felicity Black" userId="S::felicity.black@education.vic.gov.au::0e19670e-1da4-4547-8bdd-547ed3b6da03" providerId="AD" clId="Web-{47BAB9C0-3E37-5C7C-502B-7FF539AEA30B}" dt="2022-06-07T12:25:16.383" v="756" actId="20577"/>
      <pc:docMkLst>
        <pc:docMk/>
      </pc:docMkLst>
      <pc:sldChg chg="addSp modSp modNotes">
        <pc:chgData name="Felicity Black" userId="S::felicity.black@education.vic.gov.au::0e19670e-1da4-4547-8bdd-547ed3b6da03" providerId="AD" clId="Web-{47BAB9C0-3E37-5C7C-502B-7FF539AEA30B}" dt="2022-06-07T12:25:16.383" v="756" actId="20577"/>
        <pc:sldMkLst>
          <pc:docMk/>
          <pc:sldMk cId="3275246116" sldId="1104"/>
        </pc:sldMkLst>
        <pc:spChg chg="mod">
          <ac:chgData name="Felicity Black" userId="S::felicity.black@education.vic.gov.au::0e19670e-1da4-4547-8bdd-547ed3b6da03" providerId="AD" clId="Web-{47BAB9C0-3E37-5C7C-502B-7FF539AEA30B}" dt="2022-06-07T12:18:53.986" v="633" actId="1076"/>
          <ac:spMkLst>
            <pc:docMk/>
            <pc:sldMk cId="3275246116" sldId="1104"/>
            <ac:spMk id="2" creationId="{28FC7D2D-A317-485E-A319-64655716D227}"/>
          </ac:spMkLst>
        </pc:spChg>
        <pc:spChg chg="mod">
          <ac:chgData name="Felicity Black" userId="S::felicity.black@education.vic.gov.au::0e19670e-1da4-4547-8bdd-547ed3b6da03" providerId="AD" clId="Web-{47BAB9C0-3E37-5C7C-502B-7FF539AEA30B}" dt="2022-06-07T12:25:16.383" v="756" actId="20577"/>
          <ac:spMkLst>
            <pc:docMk/>
            <pc:sldMk cId="3275246116" sldId="1104"/>
            <ac:spMk id="3" creationId="{C93A5B9B-B9F7-4A07-B7BD-167A38BB6D91}"/>
          </ac:spMkLst>
        </pc:spChg>
        <pc:spChg chg="add mod">
          <ac:chgData name="Felicity Black" userId="S::felicity.black@education.vic.gov.au::0e19670e-1da4-4547-8bdd-547ed3b6da03" providerId="AD" clId="Web-{47BAB9C0-3E37-5C7C-502B-7FF539AEA30B}" dt="2022-06-07T12:25:07.399" v="755" actId="20577"/>
          <ac:spMkLst>
            <pc:docMk/>
            <pc:sldMk cId="3275246116" sldId="1104"/>
            <ac:spMk id="4" creationId="{BC081263-2C10-CCAC-5CD5-6896B3F42062}"/>
          </ac:spMkLst>
        </pc:spChg>
        <pc:spChg chg="mod">
          <ac:chgData name="Felicity Black" userId="S::felicity.black@education.vic.gov.au::0e19670e-1da4-4547-8bdd-547ed3b6da03" providerId="AD" clId="Web-{47BAB9C0-3E37-5C7C-502B-7FF539AEA30B}" dt="2022-06-07T12:23:58.851" v="734" actId="1076"/>
          <ac:spMkLst>
            <pc:docMk/>
            <pc:sldMk cId="3275246116" sldId="1104"/>
            <ac:spMk id="6" creationId="{6A1608BE-9EFF-43F8-8EA1-5F98A44DC7AC}"/>
          </ac:spMkLst>
        </pc:spChg>
      </pc:sldChg>
      <pc:sldChg chg="modSp addAnim modAnim">
        <pc:chgData name="Felicity Black" userId="S::felicity.black@education.vic.gov.au::0e19670e-1da4-4547-8bdd-547ed3b6da03" providerId="AD" clId="Web-{47BAB9C0-3E37-5C7C-502B-7FF539AEA30B}" dt="2022-06-07T10:38:38.133" v="168" actId="20577"/>
        <pc:sldMkLst>
          <pc:docMk/>
          <pc:sldMk cId="2133706566" sldId="1105"/>
        </pc:sldMkLst>
        <pc:spChg chg="mod">
          <ac:chgData name="Felicity Black" userId="S::felicity.black@education.vic.gov.au::0e19670e-1da4-4547-8bdd-547ed3b6da03" providerId="AD" clId="Web-{47BAB9C0-3E37-5C7C-502B-7FF539AEA30B}" dt="2022-06-07T10:38:38.133" v="168" actId="20577"/>
          <ac:spMkLst>
            <pc:docMk/>
            <pc:sldMk cId="2133706566" sldId="1105"/>
            <ac:spMk id="8" creationId="{8DA6C8FC-6B4B-4754-B53D-88EF7B1F3A4E}"/>
          </ac:spMkLst>
        </pc:spChg>
      </pc:sldChg>
      <pc:sldChg chg="modSp addAnim modAnim">
        <pc:chgData name="Felicity Black" userId="S::felicity.black@education.vic.gov.au::0e19670e-1da4-4547-8bdd-547ed3b6da03" providerId="AD" clId="Web-{47BAB9C0-3E37-5C7C-502B-7FF539AEA30B}" dt="2022-06-07T10:38:23.789" v="162" actId="20577"/>
        <pc:sldMkLst>
          <pc:docMk/>
          <pc:sldMk cId="3724430671" sldId="1117"/>
        </pc:sldMkLst>
        <pc:spChg chg="mod">
          <ac:chgData name="Felicity Black" userId="S::felicity.black@education.vic.gov.au::0e19670e-1da4-4547-8bdd-547ed3b6da03" providerId="AD" clId="Web-{47BAB9C0-3E37-5C7C-502B-7FF539AEA30B}" dt="2022-06-07T10:31:28.422" v="43" actId="20577"/>
          <ac:spMkLst>
            <pc:docMk/>
            <pc:sldMk cId="3724430671" sldId="1117"/>
            <ac:spMk id="4" creationId="{DAB6BA32-F20C-42D5-AD5C-1759F8976C2F}"/>
          </ac:spMkLst>
        </pc:spChg>
        <pc:spChg chg="mod">
          <ac:chgData name="Felicity Black" userId="S::felicity.black@education.vic.gov.au::0e19670e-1da4-4547-8bdd-547ed3b6da03" providerId="AD" clId="Web-{47BAB9C0-3E37-5C7C-502B-7FF539AEA30B}" dt="2022-06-07T10:38:23.789" v="162" actId="20577"/>
          <ac:spMkLst>
            <pc:docMk/>
            <pc:sldMk cId="3724430671" sldId="1117"/>
            <ac:spMk id="8" creationId="{8DA6C8FC-6B4B-4754-B53D-88EF7B1F3A4E}"/>
          </ac:spMkLst>
        </pc:spChg>
        <pc:spChg chg="mod">
          <ac:chgData name="Felicity Black" userId="S::felicity.black@education.vic.gov.au::0e19670e-1da4-4547-8bdd-547ed3b6da03" providerId="AD" clId="Web-{47BAB9C0-3E37-5C7C-502B-7FF539AEA30B}" dt="2022-06-07T10:31:36.281" v="46" actId="1076"/>
          <ac:spMkLst>
            <pc:docMk/>
            <pc:sldMk cId="3724430671" sldId="1117"/>
            <ac:spMk id="10" creationId="{329EAB24-C379-4D4D-BE50-8C8785FA3161}"/>
          </ac:spMkLst>
        </pc:spChg>
      </pc:sldChg>
      <pc:sldChg chg="modSp addAnim modAnim">
        <pc:chgData name="Felicity Black" userId="S::felicity.black@education.vic.gov.au::0e19670e-1da4-4547-8bdd-547ed3b6da03" providerId="AD" clId="Web-{47BAB9C0-3E37-5C7C-502B-7FF539AEA30B}" dt="2022-06-07T10:46:03.719" v="236" actId="20577"/>
        <pc:sldMkLst>
          <pc:docMk/>
          <pc:sldMk cId="3311599670" sldId="1118"/>
        </pc:sldMkLst>
        <pc:spChg chg="mod">
          <ac:chgData name="Felicity Black" userId="S::felicity.black@education.vic.gov.au::0e19670e-1da4-4547-8bdd-547ed3b6da03" providerId="AD" clId="Web-{47BAB9C0-3E37-5C7C-502B-7FF539AEA30B}" dt="2022-06-07T10:36:23.974" v="119" actId="20577"/>
          <ac:spMkLst>
            <pc:docMk/>
            <pc:sldMk cId="3311599670" sldId="1118"/>
            <ac:spMk id="4" creationId="{DAB6BA32-F20C-42D5-AD5C-1759F8976C2F}"/>
          </ac:spMkLst>
        </pc:spChg>
        <pc:spChg chg="mod">
          <ac:chgData name="Felicity Black" userId="S::felicity.black@education.vic.gov.au::0e19670e-1da4-4547-8bdd-547ed3b6da03" providerId="AD" clId="Web-{47BAB9C0-3E37-5C7C-502B-7FF539AEA30B}" dt="2022-06-07T10:46:03.719" v="236" actId="20577"/>
          <ac:spMkLst>
            <pc:docMk/>
            <pc:sldMk cId="3311599670" sldId="1118"/>
            <ac:spMk id="8" creationId="{8DA6C8FC-6B4B-4754-B53D-88EF7B1F3A4E}"/>
          </ac:spMkLst>
        </pc:spChg>
        <pc:spChg chg="mod">
          <ac:chgData name="Felicity Black" userId="S::felicity.black@education.vic.gov.au::0e19670e-1da4-4547-8bdd-547ed3b6da03" providerId="AD" clId="Web-{47BAB9C0-3E37-5C7C-502B-7FF539AEA30B}" dt="2022-06-07T10:36:27.630" v="120" actId="1076"/>
          <ac:spMkLst>
            <pc:docMk/>
            <pc:sldMk cId="3311599670" sldId="1118"/>
            <ac:spMk id="10" creationId="{329EAB24-C379-4D4D-BE50-8C8785FA3161}"/>
          </ac:spMkLst>
        </pc:spChg>
      </pc:sldChg>
      <pc:sldChg chg="modSp">
        <pc:chgData name="Felicity Black" userId="S::felicity.black@education.vic.gov.au::0e19670e-1da4-4547-8bdd-547ed3b6da03" providerId="AD" clId="Web-{47BAB9C0-3E37-5C7C-502B-7FF539AEA30B}" dt="2022-06-07T10:38:54.805" v="172" actId="20577"/>
        <pc:sldMkLst>
          <pc:docMk/>
          <pc:sldMk cId="2442841382" sldId="1127"/>
        </pc:sldMkLst>
        <pc:spChg chg="mod">
          <ac:chgData name="Felicity Black" userId="S::felicity.black@education.vic.gov.au::0e19670e-1da4-4547-8bdd-547ed3b6da03" providerId="AD" clId="Web-{47BAB9C0-3E37-5C7C-502B-7FF539AEA30B}" dt="2022-06-07T10:38:54.805" v="172" actId="20577"/>
          <ac:spMkLst>
            <pc:docMk/>
            <pc:sldMk cId="2442841382" sldId="1127"/>
            <ac:spMk id="8" creationId="{8DA6C8FC-6B4B-4754-B53D-88EF7B1F3A4E}"/>
          </ac:spMkLst>
        </pc:spChg>
      </pc:sldChg>
      <pc:sldChg chg="addSp delSp modSp">
        <pc:chgData name="Felicity Black" userId="S::felicity.black@education.vic.gov.au::0e19670e-1da4-4547-8bdd-547ed3b6da03" providerId="AD" clId="Web-{47BAB9C0-3E37-5C7C-502B-7FF539AEA30B}" dt="2022-06-07T10:39:07.368" v="187" actId="20577"/>
        <pc:sldMkLst>
          <pc:docMk/>
          <pc:sldMk cId="724755225" sldId="1128"/>
        </pc:sldMkLst>
        <pc:spChg chg="mod">
          <ac:chgData name="Felicity Black" userId="S::felicity.black@education.vic.gov.au::0e19670e-1da4-4547-8bdd-547ed3b6da03" providerId="AD" clId="Web-{47BAB9C0-3E37-5C7C-502B-7FF539AEA30B}" dt="2022-06-07T10:30:28.420" v="10" actId="20577"/>
          <ac:spMkLst>
            <pc:docMk/>
            <pc:sldMk cId="724755225" sldId="1128"/>
            <ac:spMk id="4" creationId="{DAB6BA32-F20C-42D5-AD5C-1759F8976C2F}"/>
          </ac:spMkLst>
        </pc:spChg>
        <pc:spChg chg="add">
          <ac:chgData name="Felicity Black" userId="S::felicity.black@education.vic.gov.au::0e19670e-1da4-4547-8bdd-547ed3b6da03" providerId="AD" clId="Web-{47BAB9C0-3E37-5C7C-502B-7FF539AEA30B}" dt="2022-06-07T10:31:41.906" v="48"/>
          <ac:spMkLst>
            <pc:docMk/>
            <pc:sldMk cId="724755225" sldId="1128"/>
            <ac:spMk id="6" creationId="{379380BA-CCD3-1F65-6F91-278BF6E4D400}"/>
          </ac:spMkLst>
        </pc:spChg>
        <pc:spChg chg="mod">
          <ac:chgData name="Felicity Black" userId="S::felicity.black@education.vic.gov.au::0e19670e-1da4-4547-8bdd-547ed3b6da03" providerId="AD" clId="Web-{47BAB9C0-3E37-5C7C-502B-7FF539AEA30B}" dt="2022-06-07T10:39:07.368" v="187" actId="20577"/>
          <ac:spMkLst>
            <pc:docMk/>
            <pc:sldMk cId="724755225" sldId="1128"/>
            <ac:spMk id="8" creationId="{8DA6C8FC-6B4B-4754-B53D-88EF7B1F3A4E}"/>
          </ac:spMkLst>
        </pc:spChg>
        <pc:spChg chg="add">
          <ac:chgData name="Felicity Black" userId="S::felicity.black@education.vic.gov.au::0e19670e-1da4-4547-8bdd-547ed3b6da03" providerId="AD" clId="Web-{47BAB9C0-3E37-5C7C-502B-7FF539AEA30B}" dt="2022-06-07T10:31:41.922" v="49"/>
          <ac:spMkLst>
            <pc:docMk/>
            <pc:sldMk cId="724755225" sldId="1128"/>
            <ac:spMk id="9" creationId="{AE999BFD-EC7A-6D27-B899-18C0DF9BEB48}"/>
          </ac:spMkLst>
        </pc:spChg>
        <pc:spChg chg="del mod">
          <ac:chgData name="Felicity Black" userId="S::felicity.black@education.vic.gov.au::0e19670e-1da4-4547-8bdd-547ed3b6da03" providerId="AD" clId="Web-{47BAB9C0-3E37-5C7C-502B-7FF539AEA30B}" dt="2022-06-07T10:31:41.578" v="47"/>
          <ac:spMkLst>
            <pc:docMk/>
            <pc:sldMk cId="724755225" sldId="1128"/>
            <ac:spMk id="10" creationId="{329EAB24-C379-4D4D-BE50-8C8785FA3161}"/>
          </ac:spMkLst>
        </pc:spChg>
      </pc:sldChg>
      <pc:sldChg chg="modSp add replId">
        <pc:chgData name="Felicity Black" userId="S::felicity.black@education.vic.gov.au::0e19670e-1da4-4547-8bdd-547ed3b6da03" providerId="AD" clId="Web-{47BAB9C0-3E37-5C7C-502B-7FF539AEA30B}" dt="2022-06-07T11:35:51.124" v="494" actId="20577"/>
        <pc:sldMkLst>
          <pc:docMk/>
          <pc:sldMk cId="3066925951" sldId="1129"/>
        </pc:sldMkLst>
        <pc:spChg chg="mod">
          <ac:chgData name="Felicity Black" userId="S::felicity.black@education.vic.gov.au::0e19670e-1da4-4547-8bdd-547ed3b6da03" providerId="AD" clId="Web-{47BAB9C0-3E37-5C7C-502B-7FF539AEA30B}" dt="2022-06-07T11:35:40.619" v="489" actId="1076"/>
          <ac:spMkLst>
            <pc:docMk/>
            <pc:sldMk cId="3066925951" sldId="1129"/>
            <ac:spMk id="4" creationId="{DAB6BA32-F20C-42D5-AD5C-1759F8976C2F}"/>
          </ac:spMkLst>
        </pc:spChg>
        <pc:spChg chg="mod">
          <ac:chgData name="Felicity Black" userId="S::felicity.black@education.vic.gov.au::0e19670e-1da4-4547-8bdd-547ed3b6da03" providerId="AD" clId="Web-{47BAB9C0-3E37-5C7C-502B-7FF539AEA30B}" dt="2022-06-07T11:34:55.040" v="465" actId="20577"/>
          <ac:spMkLst>
            <pc:docMk/>
            <pc:sldMk cId="3066925951" sldId="1129"/>
            <ac:spMk id="8" creationId="{8DA6C8FC-6B4B-4754-B53D-88EF7B1F3A4E}"/>
          </ac:spMkLst>
        </pc:spChg>
        <pc:spChg chg="mod">
          <ac:chgData name="Felicity Black" userId="S::felicity.black@education.vic.gov.au::0e19670e-1da4-4547-8bdd-547ed3b6da03" providerId="AD" clId="Web-{47BAB9C0-3E37-5C7C-502B-7FF539AEA30B}" dt="2022-06-07T11:35:51.124" v="494" actId="20577"/>
          <ac:spMkLst>
            <pc:docMk/>
            <pc:sldMk cId="3066925951" sldId="1129"/>
            <ac:spMk id="10" creationId="{329EAB24-C379-4D4D-BE50-8C8785FA3161}"/>
          </ac:spMkLst>
        </pc:spChg>
      </pc:sldChg>
    </pc:docChg>
  </pc:docChgLst>
  <pc:docChgLst>
    <pc:chgData name="Rebecca Cullen" userId="S::rebecca.cullen@education.vic.gov.au::2a809e5b-5848-4b24-9c4f-b42731337ff9" providerId="AD" clId="Web-{0C95292D-4DF5-2444-AFDF-483E5C755777}"/>
    <pc:docChg chg="modSld">
      <pc:chgData name="Rebecca Cullen" userId="S::rebecca.cullen@education.vic.gov.au::2a809e5b-5848-4b24-9c4f-b42731337ff9" providerId="AD" clId="Web-{0C95292D-4DF5-2444-AFDF-483E5C755777}" dt="2022-08-10T02:19:18.091" v="5" actId="20577"/>
      <pc:docMkLst>
        <pc:docMk/>
      </pc:docMkLst>
      <pc:sldChg chg="modSp">
        <pc:chgData name="Rebecca Cullen" userId="S::rebecca.cullen@education.vic.gov.au::2a809e5b-5848-4b24-9c4f-b42731337ff9" providerId="AD" clId="Web-{0C95292D-4DF5-2444-AFDF-483E5C755777}" dt="2022-08-10T02:19:18.091" v="5" actId="20577"/>
        <pc:sldMkLst>
          <pc:docMk/>
          <pc:sldMk cId="277033137" sldId="1109"/>
        </pc:sldMkLst>
        <pc:spChg chg="mod">
          <ac:chgData name="Rebecca Cullen" userId="S::rebecca.cullen@education.vic.gov.au::2a809e5b-5848-4b24-9c4f-b42731337ff9" providerId="AD" clId="Web-{0C95292D-4DF5-2444-AFDF-483E5C755777}" dt="2022-08-10T02:19:18.091" v="5" actId="20577"/>
          <ac:spMkLst>
            <pc:docMk/>
            <pc:sldMk cId="277033137" sldId="1109"/>
            <ac:spMk id="3" creationId="{AB6700C6-A7D6-4B67-9128-4039B9405D64}"/>
          </ac:spMkLst>
        </pc:spChg>
      </pc:sldChg>
    </pc:docChg>
  </pc:docChgLst>
  <pc:docChgLst>
    <pc:chgData name="Rebecca Cullen" userId="S::rebecca.cullen@education.vic.gov.au::2a809e5b-5848-4b24-9c4f-b42731337ff9" providerId="AD" clId="Web-{463FC444-1B49-7ED1-6CEE-6258C743ED62}"/>
    <pc:docChg chg="addSld delSld modSld">
      <pc:chgData name="Rebecca Cullen" userId="S::rebecca.cullen@education.vic.gov.au::2a809e5b-5848-4b24-9c4f-b42731337ff9" providerId="AD" clId="Web-{463FC444-1B49-7ED1-6CEE-6258C743ED62}" dt="2022-08-09T00:35:30.020" v="643" actId="20577"/>
      <pc:docMkLst>
        <pc:docMk/>
      </pc:docMkLst>
      <pc:sldChg chg="modSp">
        <pc:chgData name="Rebecca Cullen" userId="S::rebecca.cullen@education.vic.gov.au::2a809e5b-5848-4b24-9c4f-b42731337ff9" providerId="AD" clId="Web-{463FC444-1B49-7ED1-6CEE-6258C743ED62}" dt="2022-08-09T00:07:46.012" v="4" actId="20577"/>
        <pc:sldMkLst>
          <pc:docMk/>
          <pc:sldMk cId="1562041476" sldId="1103"/>
        </pc:sldMkLst>
        <pc:spChg chg="mod">
          <ac:chgData name="Rebecca Cullen" userId="S::rebecca.cullen@education.vic.gov.au::2a809e5b-5848-4b24-9c4f-b42731337ff9" providerId="AD" clId="Web-{463FC444-1B49-7ED1-6CEE-6258C743ED62}" dt="2022-08-09T00:07:46.012" v="4" actId="20577"/>
          <ac:spMkLst>
            <pc:docMk/>
            <pc:sldMk cId="1562041476" sldId="1103"/>
            <ac:spMk id="3" creationId="{8A465653-0C74-424D-AF82-18FA36DB90B3}"/>
          </ac:spMkLst>
        </pc:spChg>
      </pc:sldChg>
      <pc:sldChg chg="modSp modNotes">
        <pc:chgData name="Rebecca Cullen" userId="S::rebecca.cullen@education.vic.gov.au::2a809e5b-5848-4b24-9c4f-b42731337ff9" providerId="AD" clId="Web-{463FC444-1B49-7ED1-6CEE-6258C743ED62}" dt="2022-08-09T00:28:51.257" v="620" actId="1076"/>
        <pc:sldMkLst>
          <pc:docMk/>
          <pc:sldMk cId="2133706566" sldId="1105"/>
        </pc:sldMkLst>
        <pc:spChg chg="mod">
          <ac:chgData name="Rebecca Cullen" userId="S::rebecca.cullen@education.vic.gov.au::2a809e5b-5848-4b24-9c4f-b42731337ff9" providerId="AD" clId="Web-{463FC444-1B49-7ED1-6CEE-6258C743ED62}" dt="2022-08-09T00:26:25.596" v="562" actId="1076"/>
          <ac:spMkLst>
            <pc:docMk/>
            <pc:sldMk cId="2133706566" sldId="1105"/>
            <ac:spMk id="4" creationId="{DAB6BA32-F20C-42D5-AD5C-1759F8976C2F}"/>
          </ac:spMkLst>
        </pc:spChg>
        <pc:spChg chg="mod">
          <ac:chgData name="Rebecca Cullen" userId="S::rebecca.cullen@education.vic.gov.au::2a809e5b-5848-4b24-9c4f-b42731337ff9" providerId="AD" clId="Web-{463FC444-1B49-7ED1-6CEE-6258C743ED62}" dt="2022-08-09T00:24:07.326" v="510" actId="1076"/>
          <ac:spMkLst>
            <pc:docMk/>
            <pc:sldMk cId="2133706566" sldId="1105"/>
            <ac:spMk id="5" creationId="{11D63096-DF63-4E2A-934D-EFD89AA2BE90}"/>
          </ac:spMkLst>
        </pc:spChg>
        <pc:spChg chg="mod">
          <ac:chgData name="Rebecca Cullen" userId="S::rebecca.cullen@education.vic.gov.au::2a809e5b-5848-4b24-9c4f-b42731337ff9" providerId="AD" clId="Web-{463FC444-1B49-7ED1-6CEE-6258C743ED62}" dt="2022-08-09T00:28:51.257" v="620" actId="1076"/>
          <ac:spMkLst>
            <pc:docMk/>
            <pc:sldMk cId="2133706566" sldId="1105"/>
            <ac:spMk id="8" creationId="{8DA6C8FC-6B4B-4754-B53D-88EF7B1F3A4E}"/>
          </ac:spMkLst>
        </pc:spChg>
        <pc:spChg chg="mod">
          <ac:chgData name="Rebecca Cullen" userId="S::rebecca.cullen@education.vic.gov.au::2a809e5b-5848-4b24-9c4f-b42731337ff9" providerId="AD" clId="Web-{463FC444-1B49-7ED1-6CEE-6258C743ED62}" dt="2022-08-09T00:25:53.298" v="560" actId="20577"/>
          <ac:spMkLst>
            <pc:docMk/>
            <pc:sldMk cId="2133706566" sldId="1105"/>
            <ac:spMk id="10" creationId="{329EAB24-C379-4D4D-BE50-8C8785FA3161}"/>
          </ac:spMkLst>
        </pc:spChg>
      </pc:sldChg>
      <pc:sldChg chg="modSp">
        <pc:chgData name="Rebecca Cullen" userId="S::rebecca.cullen@education.vic.gov.au::2a809e5b-5848-4b24-9c4f-b42731337ff9" providerId="AD" clId="Web-{463FC444-1B49-7ED1-6CEE-6258C743ED62}" dt="2022-08-09T00:11:53.114" v="164" actId="20577"/>
        <pc:sldMkLst>
          <pc:docMk/>
          <pc:sldMk cId="4088580305" sldId="1119"/>
        </pc:sldMkLst>
        <pc:spChg chg="mod">
          <ac:chgData name="Rebecca Cullen" userId="S::rebecca.cullen@education.vic.gov.au::2a809e5b-5848-4b24-9c4f-b42731337ff9" providerId="AD" clId="Web-{463FC444-1B49-7ED1-6CEE-6258C743ED62}" dt="2022-08-09T00:11:53.114" v="164" actId="20577"/>
          <ac:spMkLst>
            <pc:docMk/>
            <pc:sldMk cId="4088580305" sldId="1119"/>
            <ac:spMk id="6" creationId="{8F8D3BB7-8057-45BB-96A4-DB685F5BE91D}"/>
          </ac:spMkLst>
        </pc:spChg>
      </pc:sldChg>
      <pc:sldChg chg="addSp delSp modSp">
        <pc:chgData name="Rebecca Cullen" userId="S::rebecca.cullen@education.vic.gov.au::2a809e5b-5848-4b24-9c4f-b42731337ff9" providerId="AD" clId="Web-{463FC444-1B49-7ED1-6CEE-6258C743ED62}" dt="2022-08-09T00:12:35.975" v="168" actId="1076"/>
        <pc:sldMkLst>
          <pc:docMk/>
          <pc:sldMk cId="2319223173" sldId="1122"/>
        </pc:sldMkLst>
        <pc:spChg chg="del mod">
          <ac:chgData name="Rebecca Cullen" userId="S::rebecca.cullen@education.vic.gov.au::2a809e5b-5848-4b24-9c4f-b42731337ff9" providerId="AD" clId="Web-{463FC444-1B49-7ED1-6CEE-6258C743ED62}" dt="2022-08-09T00:12:29.647" v="166"/>
          <ac:spMkLst>
            <pc:docMk/>
            <pc:sldMk cId="2319223173" sldId="1122"/>
            <ac:spMk id="6" creationId="{8F8D3BB7-8057-45BB-96A4-DB685F5BE91D}"/>
          </ac:spMkLst>
        </pc:spChg>
        <pc:spChg chg="add mod">
          <ac:chgData name="Rebecca Cullen" userId="S::rebecca.cullen@education.vic.gov.au::2a809e5b-5848-4b24-9c4f-b42731337ff9" providerId="AD" clId="Web-{463FC444-1B49-7ED1-6CEE-6258C743ED62}" dt="2022-08-09T00:12:35.975" v="168" actId="1076"/>
          <ac:spMkLst>
            <pc:docMk/>
            <pc:sldMk cId="2319223173" sldId="1122"/>
            <ac:spMk id="7" creationId="{A2E38C3B-B5C5-67FF-B665-A114E8FDE0F8}"/>
          </ac:spMkLst>
        </pc:spChg>
      </pc:sldChg>
      <pc:sldChg chg="del">
        <pc:chgData name="Rebecca Cullen" userId="S::rebecca.cullen@education.vic.gov.au::2a809e5b-5848-4b24-9c4f-b42731337ff9" providerId="AD" clId="Web-{463FC444-1B49-7ED1-6CEE-6258C743ED62}" dt="2022-08-09T00:33:35.235" v="624"/>
        <pc:sldMkLst>
          <pc:docMk/>
          <pc:sldMk cId="2442841382" sldId="1127"/>
        </pc:sldMkLst>
      </pc:sldChg>
      <pc:sldChg chg="add del replId">
        <pc:chgData name="Rebecca Cullen" userId="S::rebecca.cullen@education.vic.gov.au::2a809e5b-5848-4b24-9c4f-b42731337ff9" providerId="AD" clId="Web-{463FC444-1B49-7ED1-6CEE-6258C743ED62}" dt="2022-08-09T00:32:32.139" v="623"/>
        <pc:sldMkLst>
          <pc:docMk/>
          <pc:sldMk cId="1395972958" sldId="1131"/>
        </pc:sldMkLst>
      </pc:sldChg>
      <pc:sldChg chg="modSp add replId">
        <pc:chgData name="Rebecca Cullen" userId="S::rebecca.cullen@education.vic.gov.au::2a809e5b-5848-4b24-9c4f-b42731337ff9" providerId="AD" clId="Web-{463FC444-1B49-7ED1-6CEE-6258C743ED62}" dt="2022-08-09T00:35:30.020" v="643" actId="20577"/>
        <pc:sldMkLst>
          <pc:docMk/>
          <pc:sldMk cId="3470168982" sldId="1132"/>
        </pc:sldMkLst>
        <pc:spChg chg="mod">
          <ac:chgData name="Rebecca Cullen" userId="S::rebecca.cullen@education.vic.gov.au::2a809e5b-5848-4b24-9c4f-b42731337ff9" providerId="AD" clId="Web-{463FC444-1B49-7ED1-6CEE-6258C743ED62}" dt="2022-08-09T00:35:30.020" v="643" actId="20577"/>
          <ac:spMkLst>
            <pc:docMk/>
            <pc:sldMk cId="3470168982" sldId="1132"/>
            <ac:spMk id="8" creationId="{8DA6C8FC-6B4B-4754-B53D-88EF7B1F3A4E}"/>
          </ac:spMkLst>
        </pc:spChg>
      </pc:sldChg>
    </pc:docChg>
  </pc:docChgLst>
  <pc:docChgLst>
    <pc:chgData name="Isabel Zouev" userId="S::isabel.zouev@education.vic.gov.au::1e6eae23-3e42-4839-ad9f-0c939f1e9c53" providerId="AD" clId="Web-{B3E89266-D87F-4A42-AF7C-B55EAEA2B7A8}"/>
    <pc:docChg chg="addSld modSld">
      <pc:chgData name="Isabel Zouev" userId="S::isabel.zouev@education.vic.gov.au::1e6eae23-3e42-4839-ad9f-0c939f1e9c53" providerId="AD" clId="Web-{B3E89266-D87F-4A42-AF7C-B55EAEA2B7A8}" dt="2022-06-07T05:31:17.851" v="539" actId="20577"/>
      <pc:docMkLst>
        <pc:docMk/>
      </pc:docMkLst>
      <pc:sldChg chg="modSp">
        <pc:chgData name="Isabel Zouev" userId="S::isabel.zouev@education.vic.gov.au::1e6eae23-3e42-4839-ad9f-0c939f1e9c53" providerId="AD" clId="Web-{B3E89266-D87F-4A42-AF7C-B55EAEA2B7A8}" dt="2022-06-07T04:59:24.910" v="0" actId="14100"/>
        <pc:sldMkLst>
          <pc:docMk/>
          <pc:sldMk cId="3258710736" sldId="1070"/>
        </pc:sldMkLst>
        <pc:spChg chg="mod">
          <ac:chgData name="Isabel Zouev" userId="S::isabel.zouev@education.vic.gov.au::1e6eae23-3e42-4839-ad9f-0c939f1e9c53" providerId="AD" clId="Web-{B3E89266-D87F-4A42-AF7C-B55EAEA2B7A8}" dt="2022-06-07T04:59:24.910" v="0" actId="14100"/>
          <ac:spMkLst>
            <pc:docMk/>
            <pc:sldMk cId="3258710736" sldId="1070"/>
            <ac:spMk id="3" creationId="{2635DB27-A810-496C-A776-5C18BE6AC065}"/>
          </ac:spMkLst>
        </pc:spChg>
      </pc:sldChg>
      <pc:sldChg chg="delSp modSp addAnim delAnim">
        <pc:chgData name="Isabel Zouev" userId="S::isabel.zouev@education.vic.gov.au::1e6eae23-3e42-4839-ad9f-0c939f1e9c53" providerId="AD" clId="Web-{B3E89266-D87F-4A42-AF7C-B55EAEA2B7A8}" dt="2022-06-07T05:16:36.132" v="423"/>
        <pc:sldMkLst>
          <pc:docMk/>
          <pc:sldMk cId="1382837641" sldId="1098"/>
        </pc:sldMkLst>
        <pc:spChg chg="mod">
          <ac:chgData name="Isabel Zouev" userId="S::isabel.zouev@education.vic.gov.au::1e6eae23-3e42-4839-ad9f-0c939f1e9c53" providerId="AD" clId="Web-{B3E89266-D87F-4A42-AF7C-B55EAEA2B7A8}" dt="2022-06-07T05:02:37.164" v="22" actId="1076"/>
          <ac:spMkLst>
            <pc:docMk/>
            <pc:sldMk cId="1382837641" sldId="1098"/>
            <ac:spMk id="3" creationId="{C2A4C77F-C7E6-4A6C-A4DF-C549EBEBE59E}"/>
          </ac:spMkLst>
        </pc:spChg>
        <pc:spChg chg="mod">
          <ac:chgData name="Isabel Zouev" userId="S::isabel.zouev@education.vic.gov.au::1e6eae23-3e42-4839-ad9f-0c939f1e9c53" providerId="AD" clId="Web-{B3E89266-D87F-4A42-AF7C-B55EAEA2B7A8}" dt="2022-06-07T05:02:09.304" v="16" actId="20577"/>
          <ac:spMkLst>
            <pc:docMk/>
            <pc:sldMk cId="1382837641" sldId="1098"/>
            <ac:spMk id="5" creationId="{47DB2616-6993-4A11-9A38-4BA636BFE6D6}"/>
          </ac:spMkLst>
        </pc:spChg>
        <pc:spChg chg="del mod">
          <ac:chgData name="Isabel Zouev" userId="S::isabel.zouev@education.vic.gov.au::1e6eae23-3e42-4839-ad9f-0c939f1e9c53" providerId="AD" clId="Web-{B3E89266-D87F-4A42-AF7C-B55EAEA2B7A8}" dt="2022-06-07T05:16:36.132" v="423"/>
          <ac:spMkLst>
            <pc:docMk/>
            <pc:sldMk cId="1382837641" sldId="1098"/>
            <ac:spMk id="7" creationId="{0793DDCF-4BE5-4A05-B67B-ACD570C86E05}"/>
          </ac:spMkLst>
        </pc:spChg>
        <pc:spChg chg="mod">
          <ac:chgData name="Isabel Zouev" userId="S::isabel.zouev@education.vic.gov.au::1e6eae23-3e42-4839-ad9f-0c939f1e9c53" providerId="AD" clId="Web-{B3E89266-D87F-4A42-AF7C-B55EAEA2B7A8}" dt="2022-06-07T05:16:05.084" v="415" actId="20577"/>
          <ac:spMkLst>
            <pc:docMk/>
            <pc:sldMk cId="1382837641" sldId="1098"/>
            <ac:spMk id="10" creationId="{71E6DD38-D42D-4FE8-87DD-3B6D4AC4B58A}"/>
          </ac:spMkLst>
        </pc:spChg>
      </pc:sldChg>
      <pc:sldChg chg="modSp">
        <pc:chgData name="Isabel Zouev" userId="S::isabel.zouev@education.vic.gov.au::1e6eae23-3e42-4839-ad9f-0c939f1e9c53" providerId="AD" clId="Web-{B3E89266-D87F-4A42-AF7C-B55EAEA2B7A8}" dt="2022-06-07T05:31:17.851" v="539" actId="20577"/>
        <pc:sldMkLst>
          <pc:docMk/>
          <pc:sldMk cId="1580948447" sldId="1100"/>
        </pc:sldMkLst>
        <pc:spChg chg="mod">
          <ac:chgData name="Isabel Zouev" userId="S::isabel.zouev@education.vic.gov.au::1e6eae23-3e42-4839-ad9f-0c939f1e9c53" providerId="AD" clId="Web-{B3E89266-D87F-4A42-AF7C-B55EAEA2B7A8}" dt="2022-06-07T05:31:17.851" v="539" actId="20577"/>
          <ac:spMkLst>
            <pc:docMk/>
            <pc:sldMk cId="1580948447" sldId="1100"/>
            <ac:spMk id="5" creationId="{78277C39-C360-4C0F-98EE-F6D0BEFB9DCC}"/>
          </ac:spMkLst>
        </pc:spChg>
      </pc:sldChg>
      <pc:sldChg chg="modSp">
        <pc:chgData name="Isabel Zouev" userId="S::isabel.zouev@education.vic.gov.au::1e6eae23-3e42-4839-ad9f-0c939f1e9c53" providerId="AD" clId="Web-{B3E89266-D87F-4A42-AF7C-B55EAEA2B7A8}" dt="2022-06-07T05:16:15.491" v="418" actId="20577"/>
        <pc:sldMkLst>
          <pc:docMk/>
          <pc:sldMk cId="1729782535" sldId="1114"/>
        </pc:sldMkLst>
        <pc:spChg chg="mod">
          <ac:chgData name="Isabel Zouev" userId="S::isabel.zouev@education.vic.gov.au::1e6eae23-3e42-4839-ad9f-0c939f1e9c53" providerId="AD" clId="Web-{B3E89266-D87F-4A42-AF7C-B55EAEA2B7A8}" dt="2022-06-07T05:16:15.491" v="418" actId="20577"/>
          <ac:spMkLst>
            <pc:docMk/>
            <pc:sldMk cId="1729782535" sldId="1114"/>
            <ac:spMk id="10" creationId="{71E6DD38-D42D-4FE8-87DD-3B6D4AC4B58A}"/>
          </ac:spMkLst>
        </pc:spChg>
      </pc:sldChg>
      <pc:sldChg chg="modSp">
        <pc:chgData name="Isabel Zouev" userId="S::isabel.zouev@education.vic.gov.au::1e6eae23-3e42-4839-ad9f-0c939f1e9c53" providerId="AD" clId="Web-{B3E89266-D87F-4A42-AF7C-B55EAEA2B7A8}" dt="2022-06-07T05:16:22.538" v="421" actId="20577"/>
        <pc:sldMkLst>
          <pc:docMk/>
          <pc:sldMk cId="1138908167" sldId="1121"/>
        </pc:sldMkLst>
        <pc:spChg chg="mod">
          <ac:chgData name="Isabel Zouev" userId="S::isabel.zouev@education.vic.gov.au::1e6eae23-3e42-4839-ad9f-0c939f1e9c53" providerId="AD" clId="Web-{B3E89266-D87F-4A42-AF7C-B55EAEA2B7A8}" dt="2022-06-07T05:16:22.538" v="421" actId="20577"/>
          <ac:spMkLst>
            <pc:docMk/>
            <pc:sldMk cId="1138908167" sldId="1121"/>
            <ac:spMk id="10" creationId="{71E6DD38-D42D-4FE8-87DD-3B6D4AC4B58A}"/>
          </ac:spMkLst>
        </pc:spChg>
      </pc:sldChg>
      <pc:sldChg chg="addSp delSp modSp add replId addAnim delAnim">
        <pc:chgData name="Isabel Zouev" userId="S::isabel.zouev@education.vic.gov.au::1e6eae23-3e42-4839-ad9f-0c939f1e9c53" providerId="AD" clId="Web-{B3E89266-D87F-4A42-AF7C-B55EAEA2B7A8}" dt="2022-06-07T05:19:40.713" v="475"/>
        <pc:sldMkLst>
          <pc:docMk/>
          <pc:sldMk cId="3643582058" sldId="1125"/>
        </pc:sldMkLst>
        <pc:spChg chg="add">
          <ac:chgData name="Isabel Zouev" userId="S::isabel.zouev@education.vic.gov.au::1e6eae23-3e42-4839-ad9f-0c939f1e9c53" providerId="AD" clId="Web-{B3E89266-D87F-4A42-AF7C-B55EAEA2B7A8}" dt="2022-06-07T05:19:40.713" v="475"/>
          <ac:spMkLst>
            <pc:docMk/>
            <pc:sldMk cId="3643582058" sldId="1125"/>
            <ac:spMk id="9" creationId="{C29BB57C-03BF-0488-6A44-6F437DA147B3}"/>
          </ac:spMkLst>
        </pc:spChg>
        <pc:spChg chg="del mod">
          <ac:chgData name="Isabel Zouev" userId="S::isabel.zouev@education.vic.gov.au::1e6eae23-3e42-4839-ad9f-0c939f1e9c53" providerId="AD" clId="Web-{B3E89266-D87F-4A42-AF7C-B55EAEA2B7A8}" dt="2022-06-07T05:19:39.604" v="474"/>
          <ac:spMkLst>
            <pc:docMk/>
            <pc:sldMk cId="3643582058" sldId="1125"/>
            <ac:spMk id="10" creationId="{71E6DD38-D42D-4FE8-87DD-3B6D4AC4B58A}"/>
          </ac:spMkLst>
        </pc:spChg>
      </pc:sldChg>
      <pc:sldChg chg="modSp add replId">
        <pc:chgData name="Isabel Zouev" userId="S::isabel.zouev@education.vic.gov.au::1e6eae23-3e42-4839-ad9f-0c939f1e9c53" providerId="AD" clId="Web-{B3E89266-D87F-4A42-AF7C-B55EAEA2B7A8}" dt="2022-06-07T05:20:03.214" v="476" actId="20577"/>
        <pc:sldMkLst>
          <pc:docMk/>
          <pc:sldMk cId="1869731539" sldId="1126"/>
        </pc:sldMkLst>
        <pc:spChg chg="mod">
          <ac:chgData name="Isabel Zouev" userId="S::isabel.zouev@education.vic.gov.au::1e6eae23-3e42-4839-ad9f-0c939f1e9c53" providerId="AD" clId="Web-{B3E89266-D87F-4A42-AF7C-B55EAEA2B7A8}" dt="2022-06-07T05:20:03.214" v="476" actId="20577"/>
          <ac:spMkLst>
            <pc:docMk/>
            <pc:sldMk cId="1869731539" sldId="1126"/>
            <ac:spMk id="7" creationId="{0793DDCF-4BE5-4A05-B67B-ACD570C86E05}"/>
          </ac:spMkLst>
        </pc:spChg>
      </pc:sldChg>
    </pc:docChg>
  </pc:docChgLst>
  <pc:docChgLst>
    <pc:chgData name="Felicity Black" userId="S::felicity.black@education.vic.gov.au::0e19670e-1da4-4547-8bdd-547ed3b6da03" providerId="AD" clId="Web-{07A94B49-66AC-B4C2-B0C5-2B583F2339C6}"/>
    <pc:docChg chg="addSld modSld">
      <pc:chgData name="Felicity Black" userId="S::felicity.black@education.vic.gov.au::0e19670e-1da4-4547-8bdd-547ed3b6da03" providerId="AD" clId="Web-{07A94B49-66AC-B4C2-B0C5-2B583F2339C6}" dt="2022-06-07T05:36:26.014" v="869" actId="20577"/>
      <pc:docMkLst>
        <pc:docMk/>
      </pc:docMkLst>
      <pc:sldChg chg="addSp">
        <pc:chgData name="Felicity Black" userId="S::felicity.black@education.vic.gov.au::0e19670e-1da4-4547-8bdd-547ed3b6da03" providerId="AD" clId="Web-{07A94B49-66AC-B4C2-B0C5-2B583F2339C6}" dt="2022-06-07T04:59:19.599" v="6"/>
        <pc:sldMkLst>
          <pc:docMk/>
          <pc:sldMk cId="3258710736" sldId="1070"/>
        </pc:sldMkLst>
        <pc:spChg chg="add">
          <ac:chgData name="Felicity Black" userId="S::felicity.black@education.vic.gov.au::0e19670e-1da4-4547-8bdd-547ed3b6da03" providerId="AD" clId="Web-{07A94B49-66AC-B4C2-B0C5-2B583F2339C6}" dt="2022-06-07T04:59:19.599" v="6"/>
          <ac:spMkLst>
            <pc:docMk/>
            <pc:sldMk cId="3258710736" sldId="1070"/>
            <ac:spMk id="7" creationId="{EB228FEA-C450-9B7E-ABE5-37B0E4AD4080}"/>
          </ac:spMkLst>
        </pc:spChg>
      </pc:sldChg>
      <pc:sldChg chg="modSp">
        <pc:chgData name="Felicity Black" userId="S::felicity.black@education.vic.gov.au::0e19670e-1da4-4547-8bdd-547ed3b6da03" providerId="AD" clId="Web-{07A94B49-66AC-B4C2-B0C5-2B583F2339C6}" dt="2022-06-07T05:19:13.467" v="647" actId="20577"/>
        <pc:sldMkLst>
          <pc:docMk/>
          <pc:sldMk cId="2133706566" sldId="1105"/>
        </pc:sldMkLst>
        <pc:spChg chg="mod">
          <ac:chgData name="Felicity Black" userId="S::felicity.black@education.vic.gov.au::0e19670e-1da4-4547-8bdd-547ed3b6da03" providerId="AD" clId="Web-{07A94B49-66AC-B4C2-B0C5-2B583F2339C6}" dt="2022-06-07T05:17:13.695" v="609" actId="14100"/>
          <ac:spMkLst>
            <pc:docMk/>
            <pc:sldMk cId="2133706566" sldId="1105"/>
            <ac:spMk id="4" creationId="{DAB6BA32-F20C-42D5-AD5C-1759F8976C2F}"/>
          </ac:spMkLst>
        </pc:spChg>
        <pc:spChg chg="mod">
          <ac:chgData name="Felicity Black" userId="S::felicity.black@education.vic.gov.au::0e19670e-1da4-4547-8bdd-547ed3b6da03" providerId="AD" clId="Web-{07A94B49-66AC-B4C2-B0C5-2B583F2339C6}" dt="2022-06-07T05:19:13.467" v="647" actId="20577"/>
          <ac:spMkLst>
            <pc:docMk/>
            <pc:sldMk cId="2133706566" sldId="1105"/>
            <ac:spMk id="8" creationId="{8DA6C8FC-6B4B-4754-B53D-88EF7B1F3A4E}"/>
          </ac:spMkLst>
        </pc:spChg>
        <pc:spChg chg="mod">
          <ac:chgData name="Felicity Black" userId="S::felicity.black@education.vic.gov.au::0e19670e-1da4-4547-8bdd-547ed3b6da03" providerId="AD" clId="Web-{07A94B49-66AC-B4C2-B0C5-2B583F2339C6}" dt="2022-06-07T05:17:41.681" v="630" actId="20577"/>
          <ac:spMkLst>
            <pc:docMk/>
            <pc:sldMk cId="2133706566" sldId="1105"/>
            <ac:spMk id="10" creationId="{329EAB24-C379-4D4D-BE50-8C8785FA3161}"/>
          </ac:spMkLst>
        </pc:spChg>
      </pc:sldChg>
      <pc:sldChg chg="modSp">
        <pc:chgData name="Felicity Black" userId="S::felicity.black@education.vic.gov.au::0e19670e-1da4-4547-8bdd-547ed3b6da03" providerId="AD" clId="Web-{07A94B49-66AC-B4C2-B0C5-2B583F2339C6}" dt="2022-06-07T05:26:31.072" v="839" actId="20577"/>
        <pc:sldMkLst>
          <pc:docMk/>
          <pc:sldMk cId="3724430671" sldId="1117"/>
        </pc:sldMkLst>
        <pc:spChg chg="mod">
          <ac:chgData name="Felicity Black" userId="S::felicity.black@education.vic.gov.au::0e19670e-1da4-4547-8bdd-547ed3b6da03" providerId="AD" clId="Web-{07A94B49-66AC-B4C2-B0C5-2B583F2339C6}" dt="2022-06-07T05:26:11.524" v="825" actId="20577"/>
          <ac:spMkLst>
            <pc:docMk/>
            <pc:sldMk cId="3724430671" sldId="1117"/>
            <ac:spMk id="4" creationId="{DAB6BA32-F20C-42D5-AD5C-1759F8976C2F}"/>
          </ac:spMkLst>
        </pc:spChg>
        <pc:spChg chg="mod">
          <ac:chgData name="Felicity Black" userId="S::felicity.black@education.vic.gov.au::0e19670e-1da4-4547-8bdd-547ed3b6da03" providerId="AD" clId="Web-{07A94B49-66AC-B4C2-B0C5-2B583F2339C6}" dt="2022-06-07T05:21:47.039" v="729" actId="20577"/>
          <ac:spMkLst>
            <pc:docMk/>
            <pc:sldMk cId="3724430671" sldId="1117"/>
            <ac:spMk id="8" creationId="{8DA6C8FC-6B4B-4754-B53D-88EF7B1F3A4E}"/>
          </ac:spMkLst>
        </pc:spChg>
        <pc:spChg chg="mod">
          <ac:chgData name="Felicity Black" userId="S::felicity.black@education.vic.gov.au::0e19670e-1da4-4547-8bdd-547ed3b6da03" providerId="AD" clId="Web-{07A94B49-66AC-B4C2-B0C5-2B583F2339C6}" dt="2022-06-07T05:26:31.072" v="839" actId="20577"/>
          <ac:spMkLst>
            <pc:docMk/>
            <pc:sldMk cId="3724430671" sldId="1117"/>
            <ac:spMk id="10" creationId="{329EAB24-C379-4D4D-BE50-8C8785FA3161}"/>
          </ac:spMkLst>
        </pc:spChg>
      </pc:sldChg>
      <pc:sldChg chg="modSp">
        <pc:chgData name="Felicity Black" userId="S::felicity.black@education.vic.gov.au::0e19670e-1da4-4547-8bdd-547ed3b6da03" providerId="AD" clId="Web-{07A94B49-66AC-B4C2-B0C5-2B583F2339C6}" dt="2022-06-07T05:36:26.014" v="869" actId="20577"/>
        <pc:sldMkLst>
          <pc:docMk/>
          <pc:sldMk cId="3311599670" sldId="1118"/>
        </pc:sldMkLst>
        <pc:spChg chg="mod">
          <ac:chgData name="Felicity Black" userId="S::felicity.black@education.vic.gov.au::0e19670e-1da4-4547-8bdd-547ed3b6da03" providerId="AD" clId="Web-{07A94B49-66AC-B4C2-B0C5-2B583F2339C6}" dt="2022-06-07T05:36:26.014" v="869" actId="20577"/>
          <ac:spMkLst>
            <pc:docMk/>
            <pc:sldMk cId="3311599670" sldId="1118"/>
            <ac:spMk id="4" creationId="{DAB6BA32-F20C-42D5-AD5C-1759F8976C2F}"/>
          </ac:spMkLst>
        </pc:spChg>
      </pc:sldChg>
      <pc:sldChg chg="modSp modNotes">
        <pc:chgData name="Felicity Black" userId="S::felicity.black@education.vic.gov.au::0e19670e-1da4-4547-8bdd-547ed3b6da03" providerId="AD" clId="Web-{07A94B49-66AC-B4C2-B0C5-2B583F2339C6}" dt="2022-06-07T05:11:17.923" v="540" actId="20577"/>
        <pc:sldMkLst>
          <pc:docMk/>
          <pc:sldMk cId="4088580305" sldId="1119"/>
        </pc:sldMkLst>
        <pc:spChg chg="mod">
          <ac:chgData name="Felicity Black" userId="S::felicity.black@education.vic.gov.au::0e19670e-1da4-4547-8bdd-547ed3b6da03" providerId="AD" clId="Web-{07A94B49-66AC-B4C2-B0C5-2B583F2339C6}" dt="2022-06-07T04:58:32.065" v="5" actId="20577"/>
          <ac:spMkLst>
            <pc:docMk/>
            <pc:sldMk cId="4088580305" sldId="1119"/>
            <ac:spMk id="3" creationId="{2635DB27-A810-496C-A776-5C18BE6AC065}"/>
          </ac:spMkLst>
        </pc:spChg>
        <pc:spChg chg="mod">
          <ac:chgData name="Felicity Black" userId="S::felicity.black@education.vic.gov.au::0e19670e-1da4-4547-8bdd-547ed3b6da03" providerId="AD" clId="Web-{07A94B49-66AC-B4C2-B0C5-2B583F2339C6}" dt="2022-06-07T05:11:17.923" v="540" actId="20577"/>
          <ac:spMkLst>
            <pc:docMk/>
            <pc:sldMk cId="4088580305" sldId="1119"/>
            <ac:spMk id="4" creationId="{75158096-4C55-4C7F-8BE3-AC24D07B7CA2}"/>
          </ac:spMkLst>
        </pc:spChg>
        <pc:spChg chg="mod">
          <ac:chgData name="Felicity Black" userId="S::felicity.black@education.vic.gov.au::0e19670e-1da4-4547-8bdd-547ed3b6da03" providerId="AD" clId="Web-{07A94B49-66AC-B4C2-B0C5-2B583F2339C6}" dt="2022-06-07T05:03:46.662" v="173" actId="20577"/>
          <ac:spMkLst>
            <pc:docMk/>
            <pc:sldMk cId="4088580305" sldId="1119"/>
            <ac:spMk id="6" creationId="{8F8D3BB7-8057-45BB-96A4-DB685F5BE91D}"/>
          </ac:spMkLst>
        </pc:spChg>
      </pc:sldChg>
      <pc:sldChg chg="modSp add replId">
        <pc:chgData name="Felicity Black" userId="S::felicity.black@education.vic.gov.au::0e19670e-1da4-4547-8bdd-547ed3b6da03" providerId="AD" clId="Web-{07A94B49-66AC-B4C2-B0C5-2B583F2339C6}" dt="2022-06-07T05:15:55.799" v="581" actId="20577"/>
        <pc:sldMkLst>
          <pc:docMk/>
          <pc:sldMk cId="2319223173" sldId="1122"/>
        </pc:sldMkLst>
        <pc:spChg chg="mod">
          <ac:chgData name="Felicity Black" userId="S::felicity.black@education.vic.gov.au::0e19670e-1da4-4547-8bdd-547ed3b6da03" providerId="AD" clId="Web-{07A94B49-66AC-B4C2-B0C5-2B583F2339C6}" dt="2022-06-07T05:15:55.799" v="581" actId="20577"/>
          <ac:spMkLst>
            <pc:docMk/>
            <pc:sldMk cId="2319223173" sldId="1122"/>
            <ac:spMk id="4" creationId="{75158096-4C55-4C7F-8BE3-AC24D07B7CA2}"/>
          </ac:spMkLst>
        </pc:spChg>
      </pc:sldChg>
      <pc:sldChg chg="modSp add replId">
        <pc:chgData name="Felicity Black" userId="S::felicity.black@education.vic.gov.au::0e19670e-1da4-4547-8bdd-547ed3b6da03" providerId="AD" clId="Web-{07A94B49-66AC-B4C2-B0C5-2B583F2339C6}" dt="2022-06-07T05:20:11.190" v="685" actId="20577"/>
        <pc:sldMkLst>
          <pc:docMk/>
          <pc:sldMk cId="2442841382" sldId="1127"/>
        </pc:sldMkLst>
        <pc:spChg chg="mod">
          <ac:chgData name="Felicity Black" userId="S::felicity.black@education.vic.gov.au::0e19670e-1da4-4547-8bdd-547ed3b6da03" providerId="AD" clId="Web-{07A94B49-66AC-B4C2-B0C5-2B583F2339C6}" dt="2022-06-07T05:20:11.190" v="685" actId="20577"/>
          <ac:spMkLst>
            <pc:docMk/>
            <pc:sldMk cId="2442841382" sldId="1127"/>
            <ac:spMk id="8" creationId="{8DA6C8FC-6B4B-4754-B53D-88EF7B1F3A4E}"/>
          </ac:spMkLst>
        </pc:spChg>
      </pc:sldChg>
      <pc:sldChg chg="modSp add replId">
        <pc:chgData name="Felicity Black" userId="S::felicity.black@education.vic.gov.au::0e19670e-1da4-4547-8bdd-547ed3b6da03" providerId="AD" clId="Web-{07A94B49-66AC-B4C2-B0C5-2B583F2339C6}" dt="2022-06-07T05:27:41.826" v="868" actId="20577"/>
        <pc:sldMkLst>
          <pc:docMk/>
          <pc:sldMk cId="724755225" sldId="1128"/>
        </pc:sldMkLst>
        <pc:spChg chg="mod">
          <ac:chgData name="Felicity Black" userId="S::felicity.black@education.vic.gov.au::0e19670e-1da4-4547-8bdd-547ed3b6da03" providerId="AD" clId="Web-{07A94B49-66AC-B4C2-B0C5-2B583F2339C6}" dt="2022-06-07T05:27:41.826" v="868" actId="20577"/>
          <ac:spMkLst>
            <pc:docMk/>
            <pc:sldMk cId="724755225" sldId="1128"/>
            <ac:spMk id="8" creationId="{8DA6C8FC-6B4B-4754-B53D-88EF7B1F3A4E}"/>
          </ac:spMkLst>
        </pc:spChg>
      </pc:sldChg>
    </pc:docChg>
  </pc:docChgLst>
  <pc:docChgLst>
    <pc:chgData name="Tess Zylberberg" userId="S::tess.zylberberg@education.vic.gov.au::90a9cb02-2116-4126-bbbb-2c3082873f09" providerId="AD" clId="Web-{D5F44611-B995-7078-B4AB-636FF296378E}"/>
    <pc:docChg chg="delSld modSld">
      <pc:chgData name="Tess Zylberberg" userId="S::tess.zylberberg@education.vic.gov.au::90a9cb02-2116-4126-bbbb-2c3082873f09" providerId="AD" clId="Web-{D5F44611-B995-7078-B4AB-636FF296378E}" dt="2022-06-07T04:58:21.620" v="80"/>
      <pc:docMkLst>
        <pc:docMk/>
      </pc:docMkLst>
      <pc:sldChg chg="delSp modSp">
        <pc:chgData name="Tess Zylberberg" userId="S::tess.zylberberg@education.vic.gov.au::90a9cb02-2116-4126-bbbb-2c3082873f09" providerId="AD" clId="Web-{D5F44611-B995-7078-B4AB-636FF296378E}" dt="2022-06-07T04:58:21.620" v="80"/>
        <pc:sldMkLst>
          <pc:docMk/>
          <pc:sldMk cId="3258710736" sldId="1070"/>
        </pc:sldMkLst>
        <pc:spChg chg="mod">
          <ac:chgData name="Tess Zylberberg" userId="S::tess.zylberberg@education.vic.gov.au::90a9cb02-2116-4126-bbbb-2c3082873f09" providerId="AD" clId="Web-{D5F44611-B995-7078-B4AB-636FF296378E}" dt="2022-06-07T04:57:42.914" v="40" actId="20577"/>
          <ac:spMkLst>
            <pc:docMk/>
            <pc:sldMk cId="3258710736" sldId="1070"/>
            <ac:spMk id="3" creationId="{2635DB27-A810-496C-A776-5C18BE6AC065}"/>
          </ac:spMkLst>
        </pc:spChg>
        <pc:spChg chg="del mod">
          <ac:chgData name="Tess Zylberberg" userId="S::tess.zylberberg@education.vic.gov.au::90a9cb02-2116-4126-bbbb-2c3082873f09" providerId="AD" clId="Web-{D5F44611-B995-7078-B4AB-636FF296378E}" dt="2022-06-07T04:58:21.620" v="80"/>
          <ac:spMkLst>
            <pc:docMk/>
            <pc:sldMk cId="3258710736" sldId="1070"/>
            <ac:spMk id="6" creationId="{8F8D3BB7-8057-45BB-96A4-DB685F5BE91D}"/>
          </ac:spMkLst>
        </pc:spChg>
      </pc:sldChg>
      <pc:sldChg chg="modSp del">
        <pc:chgData name="Tess Zylberberg" userId="S::tess.zylberberg@education.vic.gov.au::90a9cb02-2116-4126-bbbb-2c3082873f09" providerId="AD" clId="Web-{D5F44611-B995-7078-B4AB-636FF296378E}" dt="2022-06-07T04:54:15.339" v="2"/>
        <pc:sldMkLst>
          <pc:docMk/>
          <pc:sldMk cId="1692958166" sldId="1113"/>
        </pc:sldMkLst>
        <pc:spChg chg="mod">
          <ac:chgData name="Tess Zylberberg" userId="S::tess.zylberberg@education.vic.gov.au::90a9cb02-2116-4126-bbbb-2c3082873f09" providerId="AD" clId="Web-{D5F44611-B995-7078-B4AB-636FF296378E}" dt="2022-06-07T04:54:14.542" v="1" actId="20577"/>
          <ac:spMkLst>
            <pc:docMk/>
            <pc:sldMk cId="1692958166" sldId="1113"/>
            <ac:spMk id="6" creationId="{A306DC1C-AEDD-4737-B977-7835AC7A014A}"/>
          </ac:spMkLst>
        </pc:spChg>
      </pc:sldChg>
    </pc:docChg>
  </pc:docChgLst>
  <pc:docChgLst>
    <pc:chgData name="Tess Zylberberg" userId="S::tess.zylberberg@education.vic.gov.au::90a9cb02-2116-4126-bbbb-2c3082873f09" providerId="AD" clId="Web-{E892EC1B-DAC5-BBB6-0177-FE7D7B2C76AE}"/>
    <pc:docChg chg="addSld delSld modSld">
      <pc:chgData name="Tess Zylberberg" userId="S::tess.zylberberg@education.vic.gov.au::90a9cb02-2116-4126-bbbb-2c3082873f09" providerId="AD" clId="Web-{E892EC1B-DAC5-BBB6-0177-FE7D7B2C76AE}" dt="2022-06-07T05:25:33.949" v="816" actId="1076"/>
      <pc:docMkLst>
        <pc:docMk/>
      </pc:docMkLst>
      <pc:sldChg chg="modSp">
        <pc:chgData name="Tess Zylberberg" userId="S::tess.zylberberg@education.vic.gov.au::90a9cb02-2116-4126-bbbb-2c3082873f09" providerId="AD" clId="Web-{E892EC1B-DAC5-BBB6-0177-FE7D7B2C76AE}" dt="2022-06-07T05:03:17.389" v="176" actId="20577"/>
        <pc:sldMkLst>
          <pc:docMk/>
          <pc:sldMk cId="3258710736" sldId="1070"/>
        </pc:sldMkLst>
        <pc:spChg chg="mod">
          <ac:chgData name="Tess Zylberberg" userId="S::tess.zylberberg@education.vic.gov.au::90a9cb02-2116-4126-bbbb-2c3082873f09" providerId="AD" clId="Web-{E892EC1B-DAC5-BBB6-0177-FE7D7B2C76AE}" dt="2022-06-07T05:03:17.389" v="176" actId="20577"/>
          <ac:spMkLst>
            <pc:docMk/>
            <pc:sldMk cId="3258710736" sldId="1070"/>
            <ac:spMk id="4" creationId="{75158096-4C55-4C7F-8BE3-AC24D07B7CA2}"/>
          </ac:spMkLst>
        </pc:spChg>
        <pc:spChg chg="mod">
          <ac:chgData name="Tess Zylberberg" userId="S::tess.zylberberg@education.vic.gov.au::90a9cb02-2116-4126-bbbb-2c3082873f09" providerId="AD" clId="Web-{E892EC1B-DAC5-BBB6-0177-FE7D7B2C76AE}" dt="2022-06-07T05:00:26.573" v="85" actId="20577"/>
          <ac:spMkLst>
            <pc:docMk/>
            <pc:sldMk cId="3258710736" sldId="1070"/>
            <ac:spMk id="7" creationId="{EB228FEA-C450-9B7E-ABE5-37B0E4AD4080}"/>
          </ac:spMkLst>
        </pc:spChg>
      </pc:sldChg>
      <pc:sldChg chg="modSp">
        <pc:chgData name="Tess Zylberberg" userId="S::tess.zylberberg@education.vic.gov.au::90a9cb02-2116-4126-bbbb-2c3082873f09" providerId="AD" clId="Web-{E892EC1B-DAC5-BBB6-0177-FE7D7B2C76AE}" dt="2022-06-07T05:25:33.949" v="816" actId="1076"/>
        <pc:sldMkLst>
          <pc:docMk/>
          <pc:sldMk cId="1580948447" sldId="1100"/>
        </pc:sldMkLst>
        <pc:spChg chg="mod">
          <ac:chgData name="Tess Zylberberg" userId="S::tess.zylberberg@education.vic.gov.au::90a9cb02-2116-4126-bbbb-2c3082873f09" providerId="AD" clId="Web-{E892EC1B-DAC5-BBB6-0177-FE7D7B2C76AE}" dt="2022-06-07T05:25:33.949" v="816" actId="1076"/>
          <ac:spMkLst>
            <pc:docMk/>
            <pc:sldMk cId="1580948447" sldId="1100"/>
            <ac:spMk id="5" creationId="{78277C39-C360-4C0F-98EE-F6D0BEFB9DCC}"/>
          </ac:spMkLst>
        </pc:spChg>
      </pc:sldChg>
      <pc:sldChg chg="modSp">
        <pc:chgData name="Tess Zylberberg" userId="S::tess.zylberberg@education.vic.gov.au::90a9cb02-2116-4126-bbbb-2c3082873f09" providerId="AD" clId="Web-{E892EC1B-DAC5-BBB6-0177-FE7D7B2C76AE}" dt="2022-06-07T05:05:15.813" v="270" actId="20577"/>
        <pc:sldMkLst>
          <pc:docMk/>
          <pc:sldMk cId="1729782535" sldId="1114"/>
        </pc:sldMkLst>
        <pc:spChg chg="mod">
          <ac:chgData name="Tess Zylberberg" userId="S::tess.zylberberg@education.vic.gov.au::90a9cb02-2116-4126-bbbb-2c3082873f09" providerId="AD" clId="Web-{E892EC1B-DAC5-BBB6-0177-FE7D7B2C76AE}" dt="2022-06-07T05:04:14.171" v="199" actId="20577"/>
          <ac:spMkLst>
            <pc:docMk/>
            <pc:sldMk cId="1729782535" sldId="1114"/>
            <ac:spMk id="5" creationId="{47DB2616-6993-4A11-9A38-4BA636BFE6D6}"/>
          </ac:spMkLst>
        </pc:spChg>
        <pc:spChg chg="mod">
          <ac:chgData name="Tess Zylberberg" userId="S::tess.zylberberg@education.vic.gov.au::90a9cb02-2116-4126-bbbb-2c3082873f09" providerId="AD" clId="Web-{E892EC1B-DAC5-BBB6-0177-FE7D7B2C76AE}" dt="2022-06-07T05:05:15.813" v="270" actId="20577"/>
          <ac:spMkLst>
            <pc:docMk/>
            <pc:sldMk cId="1729782535" sldId="1114"/>
            <ac:spMk id="10" creationId="{71E6DD38-D42D-4FE8-87DD-3B6D4AC4B58A}"/>
          </ac:spMkLst>
        </pc:spChg>
        <pc:spChg chg="mod">
          <ac:chgData name="Tess Zylberberg" userId="S::tess.zylberberg@education.vic.gov.au::90a9cb02-2116-4126-bbbb-2c3082873f09" providerId="AD" clId="Web-{E892EC1B-DAC5-BBB6-0177-FE7D7B2C76AE}" dt="2022-06-07T05:04:37.422" v="235" actId="1076"/>
          <ac:spMkLst>
            <pc:docMk/>
            <pc:sldMk cId="1729782535" sldId="1114"/>
            <ac:spMk id="12" creationId="{E95309CC-8DF3-47AD-BC26-4E6652438C42}"/>
          </ac:spMkLst>
        </pc:spChg>
      </pc:sldChg>
      <pc:sldChg chg="addSp delSp modSp">
        <pc:chgData name="Tess Zylberberg" userId="S::tess.zylberberg@education.vic.gov.au::90a9cb02-2116-4126-bbbb-2c3082873f09" providerId="AD" clId="Web-{E892EC1B-DAC5-BBB6-0177-FE7D7B2C76AE}" dt="2022-06-07T05:16:49.953" v="595" actId="20577"/>
        <pc:sldMkLst>
          <pc:docMk/>
          <pc:sldMk cId="4228624606" sldId="1115"/>
        </pc:sldMkLst>
        <pc:spChg chg="add del">
          <ac:chgData name="Tess Zylberberg" userId="S::tess.zylberberg@education.vic.gov.au::90a9cb02-2116-4126-bbbb-2c3082873f09" providerId="AD" clId="Web-{E892EC1B-DAC5-BBB6-0177-FE7D7B2C76AE}" dt="2022-06-07T05:07:37.348" v="398"/>
          <ac:spMkLst>
            <pc:docMk/>
            <pc:sldMk cId="4228624606" sldId="1115"/>
            <ac:spMk id="2" creationId="{3F1C6DA9-CE71-B0D8-9B14-7E642C28A833}"/>
          </ac:spMkLst>
        </pc:spChg>
        <pc:spChg chg="mod">
          <ac:chgData name="Tess Zylberberg" userId="S::tess.zylberberg@education.vic.gov.au::90a9cb02-2116-4126-bbbb-2c3082873f09" providerId="AD" clId="Web-{E892EC1B-DAC5-BBB6-0177-FE7D7B2C76AE}" dt="2022-06-07T05:10:31.711" v="481" actId="14100"/>
          <ac:spMkLst>
            <pc:docMk/>
            <pc:sldMk cId="4228624606" sldId="1115"/>
            <ac:spMk id="3" creationId="{C2A4C77F-C7E6-4A6C-A4DF-C549EBEBE59E}"/>
          </ac:spMkLst>
        </pc:spChg>
        <pc:spChg chg="mod">
          <ac:chgData name="Tess Zylberberg" userId="S::tess.zylberberg@education.vic.gov.au::90a9cb02-2116-4126-bbbb-2c3082873f09" providerId="AD" clId="Web-{E892EC1B-DAC5-BBB6-0177-FE7D7B2C76AE}" dt="2022-06-07T05:10:37.601" v="485" actId="20577"/>
          <ac:spMkLst>
            <pc:docMk/>
            <pc:sldMk cId="4228624606" sldId="1115"/>
            <ac:spMk id="5" creationId="{47DB2616-6993-4A11-9A38-4BA636BFE6D6}"/>
          </ac:spMkLst>
        </pc:spChg>
        <pc:spChg chg="mod">
          <ac:chgData name="Tess Zylberberg" userId="S::tess.zylberberg@education.vic.gov.au::90a9cb02-2116-4126-bbbb-2c3082873f09" providerId="AD" clId="Web-{E892EC1B-DAC5-BBB6-0177-FE7D7B2C76AE}" dt="2022-06-07T05:11:19.368" v="530" actId="1076"/>
          <ac:spMkLst>
            <pc:docMk/>
            <pc:sldMk cId="4228624606" sldId="1115"/>
            <ac:spMk id="6" creationId="{57935921-AA45-43F7-AF65-B2EBBCC36873}"/>
          </ac:spMkLst>
        </pc:spChg>
        <pc:spChg chg="add del">
          <ac:chgData name="Tess Zylberberg" userId="S::tess.zylberberg@education.vic.gov.au::90a9cb02-2116-4126-bbbb-2c3082873f09" providerId="AD" clId="Web-{E892EC1B-DAC5-BBB6-0177-FE7D7B2C76AE}" dt="2022-06-07T05:07:35.176" v="397"/>
          <ac:spMkLst>
            <pc:docMk/>
            <pc:sldMk cId="4228624606" sldId="1115"/>
            <ac:spMk id="7" creationId="{EA81B305-2E35-7854-33A7-0138F7CF9BE0}"/>
          </ac:spMkLst>
        </pc:spChg>
        <pc:spChg chg="mod">
          <ac:chgData name="Tess Zylberberg" userId="S::tess.zylberberg@education.vic.gov.au::90a9cb02-2116-4126-bbbb-2c3082873f09" providerId="AD" clId="Web-{E892EC1B-DAC5-BBB6-0177-FE7D7B2C76AE}" dt="2022-06-07T05:16:49.953" v="595" actId="20577"/>
          <ac:spMkLst>
            <pc:docMk/>
            <pc:sldMk cId="4228624606" sldId="1115"/>
            <ac:spMk id="10" creationId="{71E6DD38-D42D-4FE8-87DD-3B6D4AC4B58A}"/>
          </ac:spMkLst>
        </pc:spChg>
      </pc:sldChg>
      <pc:sldChg chg="modSp add replId">
        <pc:chgData name="Tess Zylberberg" userId="S::tess.zylberberg@education.vic.gov.au::90a9cb02-2116-4126-bbbb-2c3082873f09" providerId="AD" clId="Web-{E892EC1B-DAC5-BBB6-0177-FE7D7B2C76AE}" dt="2022-06-07T05:03:39.327" v="180" actId="20577"/>
        <pc:sldMkLst>
          <pc:docMk/>
          <pc:sldMk cId="1523858953" sldId="1120"/>
        </pc:sldMkLst>
        <pc:spChg chg="mod">
          <ac:chgData name="Tess Zylberberg" userId="S::tess.zylberberg@education.vic.gov.au::90a9cb02-2116-4126-bbbb-2c3082873f09" providerId="AD" clId="Web-{E892EC1B-DAC5-BBB6-0177-FE7D7B2C76AE}" dt="2022-06-07T05:03:39.327" v="180" actId="20577"/>
          <ac:spMkLst>
            <pc:docMk/>
            <pc:sldMk cId="1523858953" sldId="1120"/>
            <ac:spMk id="4" creationId="{75158096-4C55-4C7F-8BE3-AC24D07B7CA2}"/>
          </ac:spMkLst>
        </pc:spChg>
      </pc:sldChg>
      <pc:sldChg chg="modSp add replId">
        <pc:chgData name="Tess Zylberberg" userId="S::tess.zylberberg@education.vic.gov.au::90a9cb02-2116-4126-bbbb-2c3082873f09" providerId="AD" clId="Web-{E892EC1B-DAC5-BBB6-0177-FE7D7B2C76AE}" dt="2022-06-07T05:06:01.955" v="384" actId="14100"/>
        <pc:sldMkLst>
          <pc:docMk/>
          <pc:sldMk cId="1138908167" sldId="1121"/>
        </pc:sldMkLst>
        <pc:spChg chg="mod">
          <ac:chgData name="Tess Zylberberg" userId="S::tess.zylberberg@education.vic.gov.au::90a9cb02-2116-4126-bbbb-2c3082873f09" providerId="AD" clId="Web-{E892EC1B-DAC5-BBB6-0177-FE7D7B2C76AE}" dt="2022-06-07T05:06:01.955" v="384" actId="14100"/>
          <ac:spMkLst>
            <pc:docMk/>
            <pc:sldMk cId="1138908167" sldId="1121"/>
            <ac:spMk id="10" creationId="{71E6DD38-D42D-4FE8-87DD-3B6D4AC4B58A}"/>
          </ac:spMkLst>
        </pc:spChg>
      </pc:sldChg>
      <pc:sldChg chg="add del replId">
        <pc:chgData name="Tess Zylberberg" userId="S::tess.zylberberg@education.vic.gov.au::90a9cb02-2116-4126-bbbb-2c3082873f09" providerId="AD" clId="Web-{E892EC1B-DAC5-BBB6-0177-FE7D7B2C76AE}" dt="2022-06-07T05:17:37.017" v="684"/>
        <pc:sldMkLst>
          <pc:docMk/>
          <pc:sldMk cId="1972241296" sldId="1123"/>
        </pc:sldMkLst>
      </pc:sldChg>
      <pc:sldChg chg="modSp add replId">
        <pc:chgData name="Tess Zylberberg" userId="S::tess.zylberberg@education.vic.gov.au::90a9cb02-2116-4126-bbbb-2c3082873f09" providerId="AD" clId="Web-{E892EC1B-DAC5-BBB6-0177-FE7D7B2C76AE}" dt="2022-06-07T05:17:29.657" v="683" actId="20577"/>
        <pc:sldMkLst>
          <pc:docMk/>
          <pc:sldMk cId="1041381515" sldId="1124"/>
        </pc:sldMkLst>
        <pc:spChg chg="mod">
          <ac:chgData name="Tess Zylberberg" userId="S::tess.zylberberg@education.vic.gov.au::90a9cb02-2116-4126-bbbb-2c3082873f09" providerId="AD" clId="Web-{E892EC1B-DAC5-BBB6-0177-FE7D7B2C76AE}" dt="2022-06-07T05:17:29.657" v="683" actId="20577"/>
          <ac:spMkLst>
            <pc:docMk/>
            <pc:sldMk cId="1041381515" sldId="1124"/>
            <ac:spMk id="10" creationId="{71E6DD38-D42D-4FE8-87DD-3B6D4AC4B58A}"/>
          </ac:spMkLst>
        </pc:spChg>
      </pc:sldChg>
    </pc:docChg>
  </pc:docChgLst>
  <pc:docChgLst>
    <pc:chgData name="Georgia Pattie" userId="S::georgia.pattie@education.vic.gov.au::2dfe2ed4-38e4-4def-ad90-7fec432a9b8b" providerId="AD" clId="Web-{32FB8FB8-B929-E756-7D6D-192279A36FD3}"/>
    <pc:docChg chg="modSld sldOrd">
      <pc:chgData name="Georgia Pattie" userId="S::georgia.pattie@education.vic.gov.au::2dfe2ed4-38e4-4def-ad90-7fec432a9b8b" providerId="AD" clId="Web-{32FB8FB8-B929-E756-7D6D-192279A36FD3}" dt="2022-08-09T00:37:12.495" v="353" actId="1076"/>
      <pc:docMkLst>
        <pc:docMk/>
      </pc:docMkLst>
      <pc:sldChg chg="modSp">
        <pc:chgData name="Georgia Pattie" userId="S::georgia.pattie@education.vic.gov.au::2dfe2ed4-38e4-4def-ad90-7fec432a9b8b" providerId="AD" clId="Web-{32FB8FB8-B929-E756-7D6D-192279A36FD3}" dt="2022-08-09T00:13:33.949" v="8" actId="20577"/>
        <pc:sldMkLst>
          <pc:docMk/>
          <pc:sldMk cId="2313118803" sldId="1040"/>
        </pc:sldMkLst>
        <pc:spChg chg="mod">
          <ac:chgData name="Georgia Pattie" userId="S::georgia.pattie@education.vic.gov.au::2dfe2ed4-38e4-4def-ad90-7fec432a9b8b" providerId="AD" clId="Web-{32FB8FB8-B929-E756-7D6D-192279A36FD3}" dt="2022-08-09T00:13:33.949" v="8" actId="20577"/>
          <ac:spMkLst>
            <pc:docMk/>
            <pc:sldMk cId="2313118803" sldId="1040"/>
            <ac:spMk id="3" creationId="{AB6700C6-A7D6-4B67-9128-4039B9405D64}"/>
          </ac:spMkLst>
        </pc:spChg>
      </pc:sldChg>
      <pc:sldChg chg="modSp modNotes">
        <pc:chgData name="Georgia Pattie" userId="S::georgia.pattie@education.vic.gov.au::2dfe2ed4-38e4-4def-ad90-7fec432a9b8b" providerId="AD" clId="Web-{32FB8FB8-B929-E756-7D6D-192279A36FD3}" dt="2022-08-09T00:26:21.216" v="205"/>
        <pc:sldMkLst>
          <pc:docMk/>
          <pc:sldMk cId="3258710736" sldId="1070"/>
        </pc:sldMkLst>
        <pc:spChg chg="mod">
          <ac:chgData name="Georgia Pattie" userId="S::georgia.pattie@education.vic.gov.au::2dfe2ed4-38e4-4def-ad90-7fec432a9b8b" providerId="AD" clId="Web-{32FB8FB8-B929-E756-7D6D-192279A36FD3}" dt="2022-08-09T00:24:54.464" v="194" actId="20577"/>
          <ac:spMkLst>
            <pc:docMk/>
            <pc:sldMk cId="3258710736" sldId="1070"/>
            <ac:spMk id="4" creationId="{75158096-4C55-4C7F-8BE3-AC24D07B7CA2}"/>
          </ac:spMkLst>
        </pc:spChg>
        <pc:spChg chg="mod">
          <ac:chgData name="Georgia Pattie" userId="S::georgia.pattie@education.vic.gov.au::2dfe2ed4-38e4-4def-ad90-7fec432a9b8b" providerId="AD" clId="Web-{32FB8FB8-B929-E756-7D6D-192279A36FD3}" dt="2022-08-09T00:14:03.825" v="9" actId="14100"/>
          <ac:spMkLst>
            <pc:docMk/>
            <pc:sldMk cId="3258710736" sldId="1070"/>
            <ac:spMk id="7" creationId="{EB228FEA-C450-9B7E-ABE5-37B0E4AD4080}"/>
          </ac:spMkLst>
        </pc:spChg>
      </pc:sldChg>
      <pc:sldChg chg="delSp modSp ord modNotes">
        <pc:chgData name="Georgia Pattie" userId="S::georgia.pattie@education.vic.gov.au::2dfe2ed4-38e4-4def-ad90-7fec432a9b8b" providerId="AD" clId="Web-{32FB8FB8-B929-E756-7D6D-192279A36FD3}" dt="2022-08-09T00:34:14.538" v="298"/>
        <pc:sldMkLst>
          <pc:docMk/>
          <pc:sldMk cId="1382837641" sldId="1098"/>
        </pc:sldMkLst>
        <pc:spChg chg="mod">
          <ac:chgData name="Georgia Pattie" userId="S::georgia.pattie@education.vic.gov.au::2dfe2ed4-38e4-4def-ad90-7fec432a9b8b" providerId="AD" clId="Web-{32FB8FB8-B929-E756-7D6D-192279A36FD3}" dt="2022-08-09T00:25:53.324" v="199" actId="1076"/>
          <ac:spMkLst>
            <pc:docMk/>
            <pc:sldMk cId="1382837641" sldId="1098"/>
            <ac:spMk id="3" creationId="{C2A4C77F-C7E6-4A6C-A4DF-C549EBEBE59E}"/>
          </ac:spMkLst>
        </pc:spChg>
        <pc:spChg chg="del">
          <ac:chgData name="Georgia Pattie" userId="S::georgia.pattie@education.vic.gov.au::2dfe2ed4-38e4-4def-ad90-7fec432a9b8b" providerId="AD" clId="Web-{32FB8FB8-B929-E756-7D6D-192279A36FD3}" dt="2022-08-09T00:31:12.847" v="264"/>
          <ac:spMkLst>
            <pc:docMk/>
            <pc:sldMk cId="1382837641" sldId="1098"/>
            <ac:spMk id="4" creationId="{89CC8453-ADDE-4186-9C67-A2881A1D1AEE}"/>
          </ac:spMkLst>
        </pc:spChg>
        <pc:spChg chg="mod">
          <ac:chgData name="Georgia Pattie" userId="S::georgia.pattie@education.vic.gov.au::2dfe2ed4-38e4-4def-ad90-7fec432a9b8b" providerId="AD" clId="Web-{32FB8FB8-B929-E756-7D6D-192279A36FD3}" dt="2022-08-09T00:28:44.359" v="223" actId="20577"/>
          <ac:spMkLst>
            <pc:docMk/>
            <pc:sldMk cId="1382837641" sldId="1098"/>
            <ac:spMk id="5" creationId="{47DB2616-6993-4A11-9A38-4BA636BFE6D6}"/>
          </ac:spMkLst>
        </pc:spChg>
        <pc:spChg chg="mod">
          <ac:chgData name="Georgia Pattie" userId="S::georgia.pattie@education.vic.gov.au::2dfe2ed4-38e4-4def-ad90-7fec432a9b8b" providerId="AD" clId="Web-{32FB8FB8-B929-E756-7D6D-192279A36FD3}" dt="2022-08-09T00:31:27.222" v="268" actId="20577"/>
          <ac:spMkLst>
            <pc:docMk/>
            <pc:sldMk cId="1382837641" sldId="1098"/>
            <ac:spMk id="10" creationId="{71E6DD38-D42D-4FE8-87DD-3B6D4AC4B58A}"/>
          </ac:spMkLst>
        </pc:spChg>
      </pc:sldChg>
      <pc:sldChg chg="modSp modNotes">
        <pc:chgData name="Georgia Pattie" userId="S::georgia.pattie@education.vic.gov.au::2dfe2ed4-38e4-4def-ad90-7fec432a9b8b" providerId="AD" clId="Web-{32FB8FB8-B929-E756-7D6D-192279A36FD3}" dt="2022-08-09T00:26:26.591" v="208"/>
        <pc:sldMkLst>
          <pc:docMk/>
          <pc:sldMk cId="1523858953" sldId="1120"/>
        </pc:sldMkLst>
        <pc:spChg chg="mod">
          <ac:chgData name="Georgia Pattie" userId="S::georgia.pattie@education.vic.gov.au::2dfe2ed4-38e4-4def-ad90-7fec432a9b8b" providerId="AD" clId="Web-{32FB8FB8-B929-E756-7D6D-192279A36FD3}" dt="2022-08-09T00:25:38.309" v="198" actId="20577"/>
          <ac:spMkLst>
            <pc:docMk/>
            <pc:sldMk cId="1523858953" sldId="1120"/>
            <ac:spMk id="4" creationId="{75158096-4C55-4C7F-8BE3-AC24D07B7CA2}"/>
          </ac:spMkLst>
        </pc:spChg>
      </pc:sldChg>
      <pc:sldChg chg="modSp modNotes">
        <pc:chgData name="Georgia Pattie" userId="S::georgia.pattie@education.vic.gov.au::2dfe2ed4-38e4-4def-ad90-7fec432a9b8b" providerId="AD" clId="Web-{32FB8FB8-B929-E756-7D6D-192279A36FD3}" dt="2022-08-09T00:37:12.495" v="353" actId="1076"/>
        <pc:sldMkLst>
          <pc:docMk/>
          <pc:sldMk cId="3643582058" sldId="1125"/>
        </pc:sldMkLst>
        <pc:spChg chg="mod">
          <ac:chgData name="Georgia Pattie" userId="S::georgia.pattie@education.vic.gov.au::2dfe2ed4-38e4-4def-ad90-7fec432a9b8b" providerId="AD" clId="Web-{32FB8FB8-B929-E756-7D6D-192279A36FD3}" dt="2022-08-09T00:33:03.615" v="287" actId="1076"/>
          <ac:spMkLst>
            <pc:docMk/>
            <pc:sldMk cId="3643582058" sldId="1125"/>
            <ac:spMk id="3" creationId="{C2A4C77F-C7E6-4A6C-A4DF-C549EBEBE59E}"/>
          </ac:spMkLst>
        </pc:spChg>
        <pc:spChg chg="mod">
          <ac:chgData name="Georgia Pattie" userId="S::georgia.pattie@education.vic.gov.au::2dfe2ed4-38e4-4def-ad90-7fec432a9b8b" providerId="AD" clId="Web-{32FB8FB8-B929-E756-7D6D-192279A36FD3}" dt="2022-08-09T00:31:53.254" v="270" actId="20577"/>
          <ac:spMkLst>
            <pc:docMk/>
            <pc:sldMk cId="3643582058" sldId="1125"/>
            <ac:spMk id="5" creationId="{47DB2616-6993-4A11-9A38-4BA636BFE6D6}"/>
          </ac:spMkLst>
        </pc:spChg>
        <pc:spChg chg="mod">
          <ac:chgData name="Georgia Pattie" userId="S::georgia.pattie@education.vic.gov.au::2dfe2ed4-38e4-4def-ad90-7fec432a9b8b" providerId="AD" clId="Web-{32FB8FB8-B929-E756-7D6D-192279A36FD3}" dt="2022-08-09T00:33:24.975" v="296" actId="20577"/>
          <ac:spMkLst>
            <pc:docMk/>
            <pc:sldMk cId="3643582058" sldId="1125"/>
            <ac:spMk id="7" creationId="{0793DDCF-4BE5-4A05-B67B-ACD570C86E05}"/>
          </ac:spMkLst>
        </pc:spChg>
        <pc:spChg chg="mod">
          <ac:chgData name="Georgia Pattie" userId="S::georgia.pattie@education.vic.gov.au::2dfe2ed4-38e4-4def-ad90-7fec432a9b8b" providerId="AD" clId="Web-{32FB8FB8-B929-E756-7D6D-192279A36FD3}" dt="2022-08-09T00:37:12.495" v="353" actId="1076"/>
          <ac:spMkLst>
            <pc:docMk/>
            <pc:sldMk cId="3643582058" sldId="1125"/>
            <ac:spMk id="9" creationId="{C29BB57C-03BF-0488-6A44-6F437DA147B3}"/>
          </ac:spMkLst>
        </pc:spChg>
      </pc:sldChg>
    </pc:docChg>
  </pc:docChgLst>
  <pc:docChgLst>
    <pc:chgData name="Nathaniel Swain" userId="S::nathaniel.swain@education.vic.gov.au::127d7bad-1536-4611-9273-01fe841428a6" providerId="AD" clId="Web-{0A9FF21D-81DD-CC1F-7D0F-A5C90DBB6886}"/>
    <pc:docChg chg="addSld delSld modSld">
      <pc:chgData name="Nathaniel Swain" userId="S::nathaniel.swain@education.vic.gov.au::127d7bad-1536-4611-9273-01fe841428a6" providerId="AD" clId="Web-{0A9FF21D-81DD-CC1F-7D0F-A5C90DBB6886}" dt="2022-08-09T00:39:16.040" v="595" actId="20577"/>
      <pc:docMkLst>
        <pc:docMk/>
      </pc:docMkLst>
      <pc:sldChg chg="addSp delSp modSp">
        <pc:chgData name="Nathaniel Swain" userId="S::nathaniel.swain@education.vic.gov.au::127d7bad-1536-4611-9273-01fe841428a6" providerId="AD" clId="Web-{0A9FF21D-81DD-CC1F-7D0F-A5C90DBB6886}" dt="2022-08-09T00:22:35.382" v="136"/>
        <pc:sldMkLst>
          <pc:docMk/>
          <pc:sldMk cId="3258710736" sldId="1070"/>
        </pc:sldMkLst>
        <pc:spChg chg="del mod">
          <ac:chgData name="Nathaniel Swain" userId="S::nathaniel.swain@education.vic.gov.au::127d7bad-1536-4611-9273-01fe841428a6" providerId="AD" clId="Web-{0A9FF21D-81DD-CC1F-7D0F-A5C90DBB6886}" dt="2022-08-09T00:22:28.956" v="134"/>
          <ac:spMkLst>
            <pc:docMk/>
            <pc:sldMk cId="3258710736" sldId="1070"/>
            <ac:spMk id="3" creationId="{2635DB27-A810-496C-A776-5C18BE6AC065}"/>
          </ac:spMkLst>
        </pc:spChg>
        <pc:spChg chg="add del mod">
          <ac:chgData name="Nathaniel Swain" userId="S::nathaniel.swain@education.vic.gov.au::127d7bad-1536-4611-9273-01fe841428a6" providerId="AD" clId="Web-{0A9FF21D-81DD-CC1F-7D0F-A5C90DBB6886}" dt="2022-08-09T00:22:35.382" v="136"/>
          <ac:spMkLst>
            <pc:docMk/>
            <pc:sldMk cId="3258710736" sldId="1070"/>
            <ac:spMk id="6" creationId="{F4FA0472-B12B-835A-A5DE-A80F897F739D}"/>
          </ac:spMkLst>
        </pc:spChg>
        <pc:spChg chg="add">
          <ac:chgData name="Nathaniel Swain" userId="S::nathaniel.swain@education.vic.gov.au::127d7bad-1536-4611-9273-01fe841428a6" providerId="AD" clId="Web-{0A9FF21D-81DD-CC1F-7D0F-A5C90DBB6886}" dt="2022-08-09T00:22:29.300" v="135"/>
          <ac:spMkLst>
            <pc:docMk/>
            <pc:sldMk cId="3258710736" sldId="1070"/>
            <ac:spMk id="10" creationId="{CBE37CC3-C0E5-137C-4559-264E1EA6D7B3}"/>
          </ac:spMkLst>
        </pc:spChg>
      </pc:sldChg>
      <pc:sldChg chg="modSp modNotes">
        <pc:chgData name="Nathaniel Swain" userId="S::nathaniel.swain@education.vic.gov.au::127d7bad-1536-4611-9273-01fe841428a6" providerId="AD" clId="Web-{0A9FF21D-81DD-CC1F-7D0F-A5C90DBB6886}" dt="2022-08-09T00:39:16.040" v="595" actId="20577"/>
        <pc:sldMkLst>
          <pc:docMk/>
          <pc:sldMk cId="1580948447" sldId="1100"/>
        </pc:sldMkLst>
        <pc:spChg chg="mod">
          <ac:chgData name="Nathaniel Swain" userId="S::nathaniel.swain@education.vic.gov.au::127d7bad-1536-4611-9273-01fe841428a6" providerId="AD" clId="Web-{0A9FF21D-81DD-CC1F-7D0F-A5C90DBB6886}" dt="2022-08-09T00:39:16.040" v="595" actId="20577"/>
          <ac:spMkLst>
            <pc:docMk/>
            <pc:sldMk cId="1580948447" sldId="1100"/>
            <ac:spMk id="5" creationId="{78277C39-C360-4C0F-98EE-F6D0BEFB9DCC}"/>
          </ac:spMkLst>
        </pc:spChg>
      </pc:sldChg>
      <pc:sldChg chg="modSp modNotes">
        <pc:chgData name="Nathaniel Swain" userId="S::nathaniel.swain@education.vic.gov.au::127d7bad-1536-4611-9273-01fe841428a6" providerId="AD" clId="Web-{0A9FF21D-81DD-CC1F-7D0F-A5C90DBB6886}" dt="2022-08-09T00:32:43.219" v="378" actId="20577"/>
        <pc:sldMkLst>
          <pc:docMk/>
          <pc:sldMk cId="3275246116" sldId="1104"/>
        </pc:sldMkLst>
        <pc:spChg chg="mod">
          <ac:chgData name="Nathaniel Swain" userId="S::nathaniel.swain@education.vic.gov.au::127d7bad-1536-4611-9273-01fe841428a6" providerId="AD" clId="Web-{0A9FF21D-81DD-CC1F-7D0F-A5C90DBB6886}" dt="2022-08-09T00:32:43.219" v="378" actId="20577"/>
          <ac:spMkLst>
            <pc:docMk/>
            <pc:sldMk cId="3275246116" sldId="1104"/>
            <ac:spMk id="3" creationId="{C93A5B9B-B9F7-4A07-B7BD-167A38BB6D91}"/>
          </ac:spMkLst>
        </pc:spChg>
        <pc:spChg chg="mod">
          <ac:chgData name="Nathaniel Swain" userId="S::nathaniel.swain@education.vic.gov.au::127d7bad-1536-4611-9273-01fe841428a6" providerId="AD" clId="Web-{0A9FF21D-81DD-CC1F-7D0F-A5C90DBB6886}" dt="2022-08-09T00:25:57.148" v="157" actId="20577"/>
          <ac:spMkLst>
            <pc:docMk/>
            <pc:sldMk cId="3275246116" sldId="1104"/>
            <ac:spMk id="6" creationId="{6A1608BE-9EFF-43F8-8EA1-5F98A44DC7AC}"/>
          </ac:spMkLst>
        </pc:spChg>
      </pc:sldChg>
      <pc:sldChg chg="addSp delSp">
        <pc:chgData name="Nathaniel Swain" userId="S::nathaniel.swain@education.vic.gov.au::127d7bad-1536-4611-9273-01fe841428a6" providerId="AD" clId="Web-{0A9FF21D-81DD-CC1F-7D0F-A5C90DBB6886}" dt="2022-08-09T00:26:21.383" v="175"/>
        <pc:sldMkLst>
          <pc:docMk/>
          <pc:sldMk cId="2133706566" sldId="1105"/>
        </pc:sldMkLst>
        <pc:spChg chg="del">
          <ac:chgData name="Nathaniel Swain" userId="S::nathaniel.swain@education.vic.gov.au::127d7bad-1536-4611-9273-01fe841428a6" providerId="AD" clId="Web-{0A9FF21D-81DD-CC1F-7D0F-A5C90DBB6886}" dt="2022-08-09T00:26:19.977" v="174"/>
          <ac:spMkLst>
            <pc:docMk/>
            <pc:sldMk cId="2133706566" sldId="1105"/>
            <ac:spMk id="5" creationId="{11D63096-DF63-4E2A-934D-EFD89AA2BE90}"/>
          </ac:spMkLst>
        </pc:spChg>
        <pc:spChg chg="add">
          <ac:chgData name="Nathaniel Swain" userId="S::nathaniel.swain@education.vic.gov.au::127d7bad-1536-4611-9273-01fe841428a6" providerId="AD" clId="Web-{0A9FF21D-81DD-CC1F-7D0F-A5C90DBB6886}" dt="2022-08-09T00:26:21.383" v="175"/>
          <ac:spMkLst>
            <pc:docMk/>
            <pc:sldMk cId="2133706566" sldId="1105"/>
            <ac:spMk id="6" creationId="{87F41A01-62AE-D391-23AB-AB968D47A84C}"/>
          </ac:spMkLst>
        </pc:spChg>
      </pc:sldChg>
      <pc:sldChg chg="addSp delSp modSp">
        <pc:chgData name="Nathaniel Swain" userId="S::nathaniel.swain@education.vic.gov.au::127d7bad-1536-4611-9273-01fe841428a6" providerId="AD" clId="Web-{0A9FF21D-81DD-CC1F-7D0F-A5C90DBB6886}" dt="2022-08-09T00:26:10.805" v="171"/>
        <pc:sldMkLst>
          <pc:docMk/>
          <pc:sldMk cId="3724430671" sldId="1117"/>
        </pc:sldMkLst>
        <pc:spChg chg="del mod">
          <ac:chgData name="Nathaniel Swain" userId="S::nathaniel.swain@education.vic.gov.au::127d7bad-1536-4611-9273-01fe841428a6" providerId="AD" clId="Web-{0A9FF21D-81DD-CC1F-7D0F-A5C90DBB6886}" dt="2022-08-09T00:26:10.680" v="170"/>
          <ac:spMkLst>
            <pc:docMk/>
            <pc:sldMk cId="3724430671" sldId="1117"/>
            <ac:spMk id="5" creationId="{3249CEF8-EF99-4360-B32E-4576CE3A3286}"/>
          </ac:spMkLst>
        </pc:spChg>
        <pc:spChg chg="add del mod">
          <ac:chgData name="Nathaniel Swain" userId="S::nathaniel.swain@education.vic.gov.au::127d7bad-1536-4611-9273-01fe841428a6" providerId="AD" clId="Web-{0A9FF21D-81DD-CC1F-7D0F-A5C90DBB6886}" dt="2022-08-09T00:26:07.695" v="169"/>
          <ac:spMkLst>
            <pc:docMk/>
            <pc:sldMk cId="3724430671" sldId="1117"/>
            <ac:spMk id="6" creationId="{0F093721-3BDB-3B0B-6FD4-1059CF9F86F9}"/>
          </ac:spMkLst>
        </pc:spChg>
        <pc:spChg chg="add">
          <ac:chgData name="Nathaniel Swain" userId="S::nathaniel.swain@education.vic.gov.au::127d7bad-1536-4611-9273-01fe841428a6" providerId="AD" clId="Web-{0A9FF21D-81DD-CC1F-7D0F-A5C90DBB6886}" dt="2022-08-09T00:26:10.805" v="171"/>
          <ac:spMkLst>
            <pc:docMk/>
            <pc:sldMk cId="3724430671" sldId="1117"/>
            <ac:spMk id="9" creationId="{16FC823A-5112-2006-2AFF-F4D7A92CB157}"/>
          </ac:spMkLst>
        </pc:spChg>
      </pc:sldChg>
      <pc:sldChg chg="modSp modNotes">
        <pc:chgData name="Nathaniel Swain" userId="S::nathaniel.swain@education.vic.gov.au::127d7bad-1536-4611-9273-01fe841428a6" providerId="AD" clId="Web-{0A9FF21D-81DD-CC1F-7D0F-A5C90DBB6886}" dt="2022-08-09T00:19:48.828" v="112" actId="20577"/>
        <pc:sldMkLst>
          <pc:docMk/>
          <pc:sldMk cId="3311599670" sldId="1118"/>
        </pc:sldMkLst>
        <pc:spChg chg="mod">
          <ac:chgData name="Nathaniel Swain" userId="S::nathaniel.swain@education.vic.gov.au::127d7bad-1536-4611-9273-01fe841428a6" providerId="AD" clId="Web-{0A9FF21D-81DD-CC1F-7D0F-A5C90DBB6886}" dt="2022-08-09T00:17:24.294" v="78" actId="20577"/>
          <ac:spMkLst>
            <pc:docMk/>
            <pc:sldMk cId="3311599670" sldId="1118"/>
            <ac:spMk id="4" creationId="{DAB6BA32-F20C-42D5-AD5C-1759F8976C2F}"/>
          </ac:spMkLst>
        </pc:spChg>
        <pc:spChg chg="mod">
          <ac:chgData name="Nathaniel Swain" userId="S::nathaniel.swain@education.vic.gov.au::127d7bad-1536-4611-9273-01fe841428a6" providerId="AD" clId="Web-{0A9FF21D-81DD-CC1F-7D0F-A5C90DBB6886}" dt="2022-08-09T00:19:48.828" v="112" actId="20577"/>
          <ac:spMkLst>
            <pc:docMk/>
            <pc:sldMk cId="3311599670" sldId="1118"/>
            <ac:spMk id="8" creationId="{8DA6C8FC-6B4B-4754-B53D-88EF7B1F3A4E}"/>
          </ac:spMkLst>
        </pc:spChg>
        <pc:spChg chg="mod">
          <ac:chgData name="Nathaniel Swain" userId="S::nathaniel.swain@education.vic.gov.au::127d7bad-1536-4611-9273-01fe841428a6" providerId="AD" clId="Web-{0A9FF21D-81DD-CC1F-7D0F-A5C90DBB6886}" dt="2022-08-09T00:17:13.168" v="70" actId="20577"/>
          <ac:spMkLst>
            <pc:docMk/>
            <pc:sldMk cId="3311599670" sldId="1118"/>
            <ac:spMk id="10" creationId="{329EAB24-C379-4D4D-BE50-8C8785FA3161}"/>
          </ac:spMkLst>
        </pc:spChg>
      </pc:sldChg>
      <pc:sldChg chg="modSp">
        <pc:chgData name="Nathaniel Swain" userId="S::nathaniel.swain@education.vic.gov.au::127d7bad-1536-4611-9273-01fe841428a6" providerId="AD" clId="Web-{0A9FF21D-81DD-CC1F-7D0F-A5C90DBB6886}" dt="2022-08-09T00:22:10.378" v="128" actId="20577"/>
        <pc:sldMkLst>
          <pc:docMk/>
          <pc:sldMk cId="1523858953" sldId="1120"/>
        </pc:sldMkLst>
        <pc:spChg chg="mod">
          <ac:chgData name="Nathaniel Swain" userId="S::nathaniel.swain@education.vic.gov.au::127d7bad-1536-4611-9273-01fe841428a6" providerId="AD" clId="Web-{0A9FF21D-81DD-CC1F-7D0F-A5C90DBB6886}" dt="2022-08-09T00:22:10.378" v="128" actId="20577"/>
          <ac:spMkLst>
            <pc:docMk/>
            <pc:sldMk cId="1523858953" sldId="1120"/>
            <ac:spMk id="3" creationId="{2635DB27-A810-496C-A776-5C18BE6AC065}"/>
          </ac:spMkLst>
        </pc:spChg>
      </pc:sldChg>
      <pc:sldChg chg="addSp delSp">
        <pc:chgData name="Nathaniel Swain" userId="S::nathaniel.swain@education.vic.gov.au::127d7bad-1536-4611-9273-01fe841428a6" providerId="AD" clId="Web-{0A9FF21D-81DD-CC1F-7D0F-A5C90DBB6886}" dt="2022-08-09T00:26:14.977" v="173"/>
        <pc:sldMkLst>
          <pc:docMk/>
          <pc:sldMk cId="2442841382" sldId="1127"/>
        </pc:sldMkLst>
        <pc:spChg chg="del">
          <ac:chgData name="Nathaniel Swain" userId="S::nathaniel.swain@education.vic.gov.au::127d7bad-1536-4611-9273-01fe841428a6" providerId="AD" clId="Web-{0A9FF21D-81DD-CC1F-7D0F-A5C90DBB6886}" dt="2022-08-09T00:26:14.430" v="172"/>
          <ac:spMkLst>
            <pc:docMk/>
            <pc:sldMk cId="2442841382" sldId="1127"/>
            <ac:spMk id="5" creationId="{11D63096-DF63-4E2A-934D-EFD89AA2BE90}"/>
          </ac:spMkLst>
        </pc:spChg>
        <pc:spChg chg="add">
          <ac:chgData name="Nathaniel Swain" userId="S::nathaniel.swain@education.vic.gov.au::127d7bad-1536-4611-9273-01fe841428a6" providerId="AD" clId="Web-{0A9FF21D-81DD-CC1F-7D0F-A5C90DBB6886}" dt="2022-08-09T00:26:14.977" v="173"/>
          <ac:spMkLst>
            <pc:docMk/>
            <pc:sldMk cId="2442841382" sldId="1127"/>
            <ac:spMk id="6" creationId="{28E1EC45-B820-3E7D-02AB-52CFED7AB84F}"/>
          </ac:spMkLst>
        </pc:spChg>
      </pc:sldChg>
      <pc:sldChg chg="modSp">
        <pc:chgData name="Nathaniel Swain" userId="S::nathaniel.swain@education.vic.gov.au::127d7bad-1536-4611-9273-01fe841428a6" providerId="AD" clId="Web-{0A9FF21D-81DD-CC1F-7D0F-A5C90DBB6886}" dt="2022-08-09T00:26:01.070" v="162" actId="20577"/>
        <pc:sldMkLst>
          <pc:docMk/>
          <pc:sldMk cId="724755225" sldId="1128"/>
        </pc:sldMkLst>
        <pc:spChg chg="mod">
          <ac:chgData name="Nathaniel Swain" userId="S::nathaniel.swain@education.vic.gov.au::127d7bad-1536-4611-9273-01fe841428a6" providerId="AD" clId="Web-{0A9FF21D-81DD-CC1F-7D0F-A5C90DBB6886}" dt="2022-08-09T00:26:01.070" v="162" actId="20577"/>
          <ac:spMkLst>
            <pc:docMk/>
            <pc:sldMk cId="724755225" sldId="1128"/>
            <ac:spMk id="5" creationId="{3249CEF8-EF99-4360-B32E-4576CE3A3286}"/>
          </ac:spMkLst>
        </pc:spChg>
      </pc:sldChg>
      <pc:sldChg chg="del">
        <pc:chgData name="Nathaniel Swain" userId="S::nathaniel.swain@education.vic.gov.au::127d7bad-1536-4611-9273-01fe841428a6" providerId="AD" clId="Web-{0A9FF21D-81DD-CC1F-7D0F-A5C90DBB6886}" dt="2022-08-09T00:24:44.365" v="138"/>
        <pc:sldMkLst>
          <pc:docMk/>
          <pc:sldMk cId="3066925951" sldId="1129"/>
        </pc:sldMkLst>
      </pc:sldChg>
      <pc:sldChg chg="modSp add replId">
        <pc:chgData name="Nathaniel Swain" userId="S::nathaniel.swain@education.vic.gov.au::127d7bad-1536-4611-9273-01fe841428a6" providerId="AD" clId="Web-{0A9FF21D-81DD-CC1F-7D0F-A5C90DBB6886}" dt="2022-08-09T00:26:57.774" v="195" actId="20577"/>
        <pc:sldMkLst>
          <pc:docMk/>
          <pc:sldMk cId="2187773073" sldId="1130"/>
        </pc:sldMkLst>
        <pc:spChg chg="mod">
          <ac:chgData name="Nathaniel Swain" userId="S::nathaniel.swain@education.vic.gov.au::127d7bad-1536-4611-9273-01fe841428a6" providerId="AD" clId="Web-{0A9FF21D-81DD-CC1F-7D0F-A5C90DBB6886}" dt="2022-08-09T00:25:51.867" v="152" actId="20577"/>
          <ac:spMkLst>
            <pc:docMk/>
            <pc:sldMk cId="2187773073" sldId="1130"/>
            <ac:spMk id="3" creationId="{2042A22B-B2C9-4025-A8C2-932BC3BADD43}"/>
          </ac:spMkLst>
        </pc:spChg>
        <pc:spChg chg="mod">
          <ac:chgData name="Nathaniel Swain" userId="S::nathaniel.swain@education.vic.gov.au::127d7bad-1536-4611-9273-01fe841428a6" providerId="AD" clId="Web-{0A9FF21D-81DD-CC1F-7D0F-A5C90DBB6886}" dt="2022-08-09T00:26:57.774" v="195" actId="20577"/>
          <ac:spMkLst>
            <pc:docMk/>
            <pc:sldMk cId="2187773073" sldId="1130"/>
            <ac:spMk id="8" creationId="{8DA6C8FC-6B4B-4754-B53D-88EF7B1F3A4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56FE3-4BBE-4EDC-A3F7-930D898E69A6}" type="datetimeFigureOut">
              <a:rPr lang="en-AU" smtClean="0"/>
              <a:t>9/08/2022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BCF21-6787-427F-8529-24626E6324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9540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V for verb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74782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1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159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>
                <a:cs typeface="Calibri"/>
              </a:rPr>
              <a:t>UPDATED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48943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306C95-7A35-4979-9454-D437C8FA05DE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163805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Two sentences, joined with a coordinating conjunction, using a v-ed clause at the beginning and end. </a:t>
            </a:r>
            <a:br>
              <a:rPr lang="en-US">
                <a:cs typeface="+mn-lt"/>
              </a:rPr>
            </a:br>
            <a:r>
              <a:rPr lang="en-US">
                <a:cs typeface="Calibri"/>
              </a:rPr>
              <a:t>Discuss that the v-ed phrase can go at both the beginning and end of the independent clause – it is a stylistic choice where the writer attaches it. 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CFU:</a:t>
            </a:r>
            <a:endParaRPr lang="en-US"/>
          </a:p>
          <a:p>
            <a:r>
              <a:rPr lang="en-US">
                <a:cs typeface="Calibri"/>
              </a:rPr>
              <a:t>A) Correct answer.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93437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Two sentences, joined with a coordinating conjunction, using a v-ed clause at the beginning and end. </a:t>
            </a:r>
            <a:br>
              <a:rPr lang="en-US">
                <a:cs typeface="+mn-lt"/>
              </a:rPr>
            </a:br>
            <a:r>
              <a:rPr lang="en-US">
                <a:cs typeface="Calibri"/>
              </a:rPr>
              <a:t>Discuss that the v-ed phrase can go at both the beginning and end of the independent clause – it is a stylistic choice where the writer attaches it. 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CFU:</a:t>
            </a:r>
            <a:endParaRPr lang="en-US"/>
          </a:p>
          <a:p>
            <a:r>
              <a:rPr lang="en-US">
                <a:cs typeface="Calibri"/>
              </a:rPr>
              <a:t>A) Correct answer.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82570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12997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06076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cs typeface="Calibri"/>
              </a:rPr>
              <a:t>Jumping around, they played in the pool.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53078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cs typeface="Calibri"/>
              </a:rPr>
              <a:t>Jumping around, they played in the pool.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21845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cs typeface="Calibri"/>
              </a:rPr>
              <a:t>Updated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5618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You can always add a 'by' in to help it make more sense. </a:t>
            </a:r>
          </a:p>
          <a:p>
            <a:r>
              <a:rPr lang="en-US">
                <a:cs typeface="Calibri"/>
              </a:rPr>
              <a:t>CFU:</a:t>
            </a:r>
            <a:endParaRPr lang="en-US"/>
          </a:p>
          <a:p>
            <a:r>
              <a:rPr lang="en-US">
                <a:cs typeface="Calibri"/>
              </a:rPr>
              <a:t>A) Correct answer.</a:t>
            </a:r>
          </a:p>
          <a:p>
            <a:r>
              <a:rPr lang="en-US">
                <a:cs typeface="Calibri"/>
              </a:rPr>
              <a:t>UPDATED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92938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cs typeface="Calibri"/>
              </a:rPr>
              <a:t>Updated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27646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>
                <a:cs typeface="Calibri"/>
              </a:rPr>
              <a:t>UPDATED</a:t>
            </a:r>
          </a:p>
          <a:p>
            <a:endParaRPr lang="en-AU">
              <a:cs typeface="Calibri"/>
            </a:endParaRPr>
          </a:p>
          <a:p>
            <a:endParaRPr lang="en-AU">
              <a:cs typeface="Calibri"/>
            </a:endParaRPr>
          </a:p>
          <a:p>
            <a:endParaRPr lang="en-AU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30374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306C95-7A35-4979-9454-D437C8FA05DE}" type="slidenum">
              <a:rPr lang="en-AU" smtClean="0"/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3251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You can always add a 'by' in to help it make more sense. </a:t>
            </a:r>
          </a:p>
          <a:p>
            <a:r>
              <a:rPr lang="en-US">
                <a:cs typeface="Calibri"/>
              </a:rPr>
              <a:t>CFU:</a:t>
            </a:r>
            <a:endParaRPr lang="en-US"/>
          </a:p>
          <a:p>
            <a:r>
              <a:rPr lang="en-US">
                <a:cs typeface="Calibri"/>
              </a:rPr>
              <a:t>A) Correct answer.</a:t>
            </a:r>
          </a:p>
          <a:p>
            <a:r>
              <a:rPr lang="en-US"/>
              <a:t>UPDATED</a:t>
            </a:r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5077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UPDATED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0477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UPDATED</a:t>
            </a:r>
          </a:p>
          <a:p>
            <a:endParaRPr lang="en-AU" b="1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3372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1">
              <a:cs typeface="Calibri" panose="020F0502020204030204"/>
            </a:endParaRPr>
          </a:p>
          <a:p>
            <a:endParaRPr lang="en-AU" b="1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2856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>
                <a:cs typeface="Calibri" panose="020F0502020204030204"/>
              </a:rPr>
              <a:t>Discuss how you could start off with curled up, she was frightened. 'Curled' is not a feeling.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603496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>
                <a:cs typeface="Calibri" panose="020F0502020204030204"/>
              </a:rPr>
              <a:t>Discuss how you could start off with curled up, she was frightened. 'Curled' is not a feeling.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3875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1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BCF21-6787-427F-8529-24626E6324C6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0966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E56985AD-2D8B-41B3-BC37-78C89E744658}" type="datetimeFigureOut">
              <a:rPr lang="en-AU" smtClean="0"/>
              <a:t>9/08/2022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903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5AD-2D8B-41B3-BC37-78C89E744658}" type="datetimeFigureOut">
              <a:rPr lang="en-AU" smtClean="0"/>
              <a:t>9/08/2022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6143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5AD-2D8B-41B3-BC37-78C89E744658}" type="datetimeFigureOut">
              <a:rPr lang="en-AU" smtClean="0"/>
              <a:t>9/08/2022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708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5AD-2D8B-41B3-BC37-78C89E744658}" type="datetimeFigureOut">
              <a:rPr lang="en-AU" smtClean="0"/>
              <a:t>9/08/2022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902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5AD-2D8B-41B3-BC37-78C89E744658}" type="datetimeFigureOut">
              <a:rPr lang="en-AU" smtClean="0"/>
              <a:t>9/08/2022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3045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5AD-2D8B-41B3-BC37-78C89E744658}" type="datetimeFigureOut">
              <a:rPr lang="en-AU" smtClean="0"/>
              <a:t>9/08/2022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45601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5AD-2D8B-41B3-BC37-78C89E744658}" type="datetimeFigureOut">
              <a:rPr lang="en-AU" smtClean="0"/>
              <a:t>9/08/2022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198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5AD-2D8B-41B3-BC37-78C89E744658}" type="datetimeFigureOut">
              <a:rPr lang="en-AU" smtClean="0"/>
              <a:t>9/08/2022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5145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5AD-2D8B-41B3-BC37-78C89E744658}" type="datetimeFigureOut">
              <a:rPr lang="en-AU" smtClean="0"/>
              <a:t>9/08/2022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907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985AD-2D8B-41B3-BC37-78C89E744658}" type="datetimeFigureOut">
              <a:rPr lang="en-AU" smtClean="0"/>
              <a:t>9/08/2022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792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E56985AD-2D8B-41B3-BC37-78C89E744658}" type="datetimeFigureOut">
              <a:rPr lang="en-AU" smtClean="0"/>
              <a:t>9/08/2022</a:t>
            </a:fld>
            <a:endParaRPr lang="en-A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206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E56985AD-2D8B-41B3-BC37-78C89E744658}" type="datetimeFigureOut">
              <a:rPr lang="en-AU" smtClean="0"/>
              <a:t>9/08/2022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C9A39C44-DB05-4CB7-8096-F419D17C3D1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8054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55E43-A8BD-4C20-B83C-E689757C39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>
                <a:latin typeface="KG HAPPY" panose="02000000000000000000" pitchFamily="2" charset="0"/>
              </a:rPr>
              <a:t>Writing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6700C6-A7D6-4B67-9128-4039B9405D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AU"/>
              <a:t>SESSION 3– Week 6</a:t>
            </a:r>
          </a:p>
        </p:txBody>
      </p:sp>
    </p:spTree>
    <p:extLst>
      <p:ext uri="{BB962C8B-B14F-4D97-AF65-F5344CB8AC3E}">
        <p14:creationId xmlns:p14="http://schemas.microsoft.com/office/powerpoint/2010/main" val="2313118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A4C77F-C7E6-4A6C-A4DF-C549EBEBE59E}"/>
              </a:ext>
            </a:extLst>
          </p:cNvPr>
          <p:cNvSpPr txBox="1"/>
          <p:nvPr/>
        </p:nvSpPr>
        <p:spPr>
          <a:xfrm>
            <a:off x="1001" y="4261237"/>
            <a:ext cx="7962179" cy="259276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cs typeface="Calibri Light"/>
              </a:rPr>
              <a:t>Steps:</a:t>
            </a:r>
            <a:r>
              <a:rPr lang="en-US" sz="2000">
                <a:solidFill>
                  <a:schemeClr val="tx1"/>
                </a:solidFill>
                <a:cs typeface="Calibri Light"/>
              </a:rPr>
              <a:t> </a:t>
            </a:r>
            <a:endParaRPr lang="en-US" sz="2000">
              <a:solidFill>
                <a:schemeClr val="tx1"/>
              </a:solidFill>
              <a:ea typeface="+mn-lt"/>
              <a:cs typeface="+mn-lt"/>
            </a:endParaRP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1. Read the sentences.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2. Find the feeling verb using the  -ed suffix.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3. Identify the 'V-ed' clause by identifying which –ed verb is in the predicate.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4. Write the sentence, starting with the V-ed clause followed by a comma, followed by the independent clause.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CC8453-ADDE-4186-9C67-A2881A1D1AEE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>
              <a:cs typeface="Calibri Ligh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DB2616-6993-4A11-9A38-4BA636BFE6D6}"/>
              </a:ext>
            </a:extLst>
          </p:cNvPr>
          <p:cNvSpPr txBox="1"/>
          <p:nvPr/>
        </p:nvSpPr>
        <p:spPr>
          <a:xfrm>
            <a:off x="266521" y="2135576"/>
            <a:ext cx="7200180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>
                <a:cs typeface="Calibri Light"/>
              </a:rPr>
              <a:t>He was spooked and frightened. He left the haunted house. 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E6DD38-D42D-4FE8-87DD-3B6D4AC4B58A}"/>
              </a:ext>
            </a:extLst>
          </p:cNvPr>
          <p:cNvSpPr txBox="1"/>
          <p:nvPr/>
        </p:nvSpPr>
        <p:spPr>
          <a:xfrm>
            <a:off x="8033608" y="139344"/>
            <a:ext cx="3889041" cy="526297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</a:t>
            </a:r>
            <a:r>
              <a:rPr lang="en-US" sz="2400" b="1">
                <a:latin typeface="Calibri Light" panose="020F0302020204030204"/>
              </a:rPr>
              <a:t> 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Question:</a:t>
            </a:r>
            <a:r>
              <a:rPr lang="en-US" sz="2400" b="1">
                <a:latin typeface="Calibri Light" panose="020F0302020204030204"/>
              </a:rPr>
              <a:t> </a:t>
            </a:r>
            <a:endParaRPr lang="en-US" sz="2400">
              <a:cs typeface="Calibri Light"/>
            </a:endParaRPr>
          </a:p>
          <a:p>
            <a:pPr defTabSz="914400">
              <a:defRPr/>
            </a:pPr>
            <a:r>
              <a:rPr lang="en-US" sz="2400">
                <a:cs typeface="Calibri Light"/>
              </a:rPr>
              <a:t>Combine </a:t>
            </a:r>
            <a:r>
              <a:rPr lang="en-US" sz="2400">
                <a:latin typeface="Calibri Light" panose="020F0302020204030204"/>
              </a:rPr>
              <a:t>the following two </a:t>
            </a:r>
            <a:endParaRPr lang="en-US" sz="2400">
              <a:latin typeface="Calibri Light" panose="020F0302020204030204"/>
              <a:cs typeface="Calibri Light"/>
            </a:endParaRPr>
          </a:p>
          <a:p>
            <a:pPr defTabSz="914400">
              <a:defRPr/>
            </a:pPr>
            <a:r>
              <a:rPr lang="en-US" sz="2400">
                <a:latin typeface="Calibri Light" panose="020F0302020204030204"/>
              </a:rPr>
              <a:t>sentences by using</a:t>
            </a:r>
            <a:r>
              <a:rPr lang="en-US" sz="2400">
                <a:cs typeface="Calibri Light"/>
              </a:rPr>
              <a:t> a V-ed clause.</a:t>
            </a:r>
            <a:endParaRPr lang="en-US" sz="2400">
              <a:ea typeface="+mn-lt"/>
              <a:cs typeface="+mn-lt"/>
            </a:endParaRPr>
          </a:p>
          <a:p>
            <a:pPr defTabSz="914400">
              <a:defRPr/>
            </a:pPr>
            <a:endParaRPr lang="en-US" sz="4000">
              <a:ea typeface="+mn-lt"/>
              <a:cs typeface="+mn-lt"/>
            </a:endParaRPr>
          </a:p>
          <a:p>
            <a:pPr defTabSz="914400">
              <a:defRPr/>
            </a:pPr>
            <a:r>
              <a:rPr lang="en-US" sz="4000" b="1">
                <a:cs typeface="Calibri Light"/>
              </a:rPr>
              <a:t>Sophie was trapped. Sophie's brother discovered her hiding spot.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8C2DDB1-F1CA-41E7-B152-C54AFD3FF4F2}"/>
              </a:ext>
            </a:extLst>
          </p:cNvPr>
          <p:cNvSpPr txBox="1">
            <a:spLocks/>
          </p:cNvSpPr>
          <p:nvPr/>
        </p:nvSpPr>
        <p:spPr>
          <a:xfrm>
            <a:off x="110884" y="-176203"/>
            <a:ext cx="7009557" cy="2506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4800">
                <a:latin typeface="KG HAPPY"/>
              </a:rPr>
              <a:t>Combining sentences with a 'V-ed' Clause</a:t>
            </a:r>
            <a:endParaRPr lang="en-AU" sz="4800">
              <a:latin typeface="KG HAPPY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935921-AA45-43F7-AF65-B2EBBCC36873}"/>
              </a:ext>
            </a:extLst>
          </p:cNvPr>
          <p:cNvSpPr txBox="1"/>
          <p:nvPr/>
        </p:nvSpPr>
        <p:spPr>
          <a:xfrm>
            <a:off x="268452" y="3156370"/>
            <a:ext cx="8566028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>
                <a:ea typeface="+mn-lt"/>
                <a:cs typeface="+mn-lt"/>
              </a:rPr>
              <a:t>Spooked and frightened</a:t>
            </a:r>
            <a:r>
              <a:rPr lang="en-US" sz="2800">
                <a:ea typeface="+mn-lt"/>
                <a:cs typeface="+mn-lt"/>
              </a:rPr>
              <a:t>, he left the haunted house.</a:t>
            </a:r>
          </a:p>
          <a:p>
            <a:r>
              <a:rPr lang="en-US" sz="2800">
                <a:cs typeface="Calibri Light"/>
              </a:rPr>
              <a:t>He left the haunted house, </a:t>
            </a:r>
            <a:r>
              <a:rPr lang="en-US" sz="2800" b="1">
                <a:cs typeface="Calibri Light"/>
              </a:rPr>
              <a:t>spooked and frightened</a:t>
            </a:r>
            <a:r>
              <a:rPr lang="en-US" sz="2800">
                <a:cs typeface="Calibri Ligh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862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A4C77F-C7E6-4A6C-A4DF-C549EBEBE59E}"/>
              </a:ext>
            </a:extLst>
          </p:cNvPr>
          <p:cNvSpPr txBox="1"/>
          <p:nvPr/>
        </p:nvSpPr>
        <p:spPr>
          <a:xfrm>
            <a:off x="1001" y="4261237"/>
            <a:ext cx="7962179" cy="259276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cs typeface="Calibri Light"/>
              </a:rPr>
              <a:t>Steps:</a:t>
            </a:r>
            <a:r>
              <a:rPr lang="en-US" sz="2000">
                <a:solidFill>
                  <a:schemeClr val="tx1"/>
                </a:solidFill>
                <a:cs typeface="Calibri Light"/>
              </a:rPr>
              <a:t> </a:t>
            </a:r>
            <a:endParaRPr lang="en-US" sz="2000">
              <a:solidFill>
                <a:schemeClr val="tx1"/>
              </a:solidFill>
              <a:ea typeface="+mn-lt"/>
              <a:cs typeface="+mn-lt"/>
            </a:endParaRP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1. Read the sentences.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2. Find the feeling verb using the  -ed suffix.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3. Identify the 'V-ed' clause by identifying which –ed verb is in the predicate.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4. Write the sentence, starting with the V-ed clause followed by a comma, followed by the independent clause.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CC8453-ADDE-4186-9C67-A2881A1D1AEE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>
              <a:cs typeface="Calibri Ligh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DB2616-6993-4A11-9A38-4BA636BFE6D6}"/>
              </a:ext>
            </a:extLst>
          </p:cNvPr>
          <p:cNvSpPr txBox="1"/>
          <p:nvPr/>
        </p:nvSpPr>
        <p:spPr>
          <a:xfrm>
            <a:off x="266521" y="2135576"/>
            <a:ext cx="7200180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>
                <a:cs typeface="Calibri Light"/>
              </a:rPr>
              <a:t>He was spooked and frightened. He left the haunted house. 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E6DD38-D42D-4FE8-87DD-3B6D4AC4B58A}"/>
              </a:ext>
            </a:extLst>
          </p:cNvPr>
          <p:cNvSpPr txBox="1"/>
          <p:nvPr/>
        </p:nvSpPr>
        <p:spPr>
          <a:xfrm>
            <a:off x="8033608" y="139344"/>
            <a:ext cx="3889041" cy="46474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</a:t>
            </a:r>
            <a:r>
              <a:rPr lang="en-US" sz="2400" b="1">
                <a:latin typeface="Calibri Light" panose="020F0302020204030204"/>
              </a:rPr>
              <a:t> 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Question:</a:t>
            </a:r>
            <a:r>
              <a:rPr lang="en-US" sz="2400" b="1">
                <a:latin typeface="Calibri Light" panose="020F0302020204030204"/>
              </a:rPr>
              <a:t> </a:t>
            </a:r>
            <a:endParaRPr lang="en-US" sz="2400">
              <a:cs typeface="Calibri Light"/>
            </a:endParaRPr>
          </a:p>
          <a:p>
            <a:pPr defTabSz="914400">
              <a:defRPr/>
            </a:pPr>
            <a:r>
              <a:rPr lang="en-US" sz="2400">
                <a:cs typeface="Calibri Light"/>
              </a:rPr>
              <a:t>Combine </a:t>
            </a:r>
            <a:r>
              <a:rPr lang="en-US" sz="2400">
                <a:latin typeface="Calibri Light" panose="020F0302020204030204"/>
              </a:rPr>
              <a:t>the following two </a:t>
            </a:r>
            <a:endParaRPr lang="en-US" sz="2400">
              <a:latin typeface="Calibri Light" panose="020F0302020204030204"/>
              <a:cs typeface="Calibri Light"/>
            </a:endParaRPr>
          </a:p>
          <a:p>
            <a:pPr defTabSz="914400">
              <a:defRPr/>
            </a:pPr>
            <a:r>
              <a:rPr lang="en-US" sz="2400">
                <a:latin typeface="Calibri Light" panose="020F0302020204030204"/>
              </a:rPr>
              <a:t>sentences by using</a:t>
            </a:r>
            <a:r>
              <a:rPr lang="en-US" sz="2400">
                <a:cs typeface="Calibri Light"/>
              </a:rPr>
              <a:t> a V-ed clause.</a:t>
            </a:r>
            <a:endParaRPr lang="en-US" sz="2400">
              <a:ea typeface="+mn-lt"/>
              <a:cs typeface="+mn-lt"/>
            </a:endParaRPr>
          </a:p>
          <a:p>
            <a:pPr defTabSz="914400">
              <a:defRPr/>
            </a:pPr>
            <a:endParaRPr lang="en-US" sz="4000">
              <a:ea typeface="+mn-lt"/>
              <a:cs typeface="+mn-lt"/>
            </a:endParaRPr>
          </a:p>
          <a:p>
            <a:pPr defTabSz="914400">
              <a:defRPr/>
            </a:pPr>
            <a:r>
              <a:rPr lang="en-US" sz="4000" b="1">
                <a:ea typeface="+mn-lt"/>
                <a:cs typeface="+mn-lt"/>
              </a:rPr>
              <a:t>Trapped</a:t>
            </a:r>
            <a:r>
              <a:rPr lang="en-US" sz="4000">
                <a:ea typeface="+mn-lt"/>
                <a:cs typeface="+mn-lt"/>
              </a:rPr>
              <a:t>, Sophie's brother discovered her hiding spot.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8C2DDB1-F1CA-41E7-B152-C54AFD3FF4F2}"/>
              </a:ext>
            </a:extLst>
          </p:cNvPr>
          <p:cNvSpPr txBox="1">
            <a:spLocks/>
          </p:cNvSpPr>
          <p:nvPr/>
        </p:nvSpPr>
        <p:spPr>
          <a:xfrm>
            <a:off x="110884" y="-176203"/>
            <a:ext cx="7009557" cy="2506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4800">
                <a:latin typeface="KG HAPPY"/>
              </a:rPr>
              <a:t>Combining sentences with a 'V-ed' Clause</a:t>
            </a:r>
            <a:endParaRPr lang="en-AU" sz="4800">
              <a:latin typeface="KG HAPPY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935921-AA45-43F7-AF65-B2EBBCC36873}"/>
              </a:ext>
            </a:extLst>
          </p:cNvPr>
          <p:cNvSpPr txBox="1"/>
          <p:nvPr/>
        </p:nvSpPr>
        <p:spPr>
          <a:xfrm>
            <a:off x="268452" y="3156370"/>
            <a:ext cx="8566028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>
                <a:ea typeface="+mn-lt"/>
                <a:cs typeface="+mn-lt"/>
              </a:rPr>
              <a:t>Spooked and frightened</a:t>
            </a:r>
            <a:r>
              <a:rPr lang="en-US" sz="2800">
                <a:ea typeface="+mn-lt"/>
                <a:cs typeface="+mn-lt"/>
              </a:rPr>
              <a:t>, he left the haunted house.</a:t>
            </a:r>
          </a:p>
          <a:p>
            <a:r>
              <a:rPr lang="en-US" sz="2800">
                <a:cs typeface="Calibri Light"/>
              </a:rPr>
              <a:t>He left the haunted house, </a:t>
            </a:r>
            <a:r>
              <a:rPr lang="en-US" sz="2800" b="1">
                <a:cs typeface="Calibri Light"/>
              </a:rPr>
              <a:t>spooked and frightened</a:t>
            </a:r>
            <a:r>
              <a:rPr lang="en-US" sz="2800">
                <a:cs typeface="Calibri Ligh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138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74" y="-572546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Your task today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A5B9B-B9F7-4A07-B7BD-167A38BB6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" y="1166634"/>
            <a:ext cx="11760670" cy="75423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AU" sz="4000">
                <a:ea typeface="+mn-lt"/>
                <a:cs typeface="+mn-lt"/>
              </a:rPr>
              <a:t>Combine the following sentences with a 'V-ed' clause:</a:t>
            </a:r>
          </a:p>
          <a:p>
            <a:endParaRPr lang="en-A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277C39-C360-4C0F-98EE-F6D0BEFB9DCC}"/>
              </a:ext>
            </a:extLst>
          </p:cNvPr>
          <p:cNvSpPr txBox="1"/>
          <p:nvPr/>
        </p:nvSpPr>
        <p:spPr>
          <a:xfrm>
            <a:off x="66137" y="1949805"/>
            <a:ext cx="8709803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AU" sz="2400" b="1">
                <a:latin typeface="Calibri"/>
                <a:cs typeface="Calibri"/>
              </a:rPr>
              <a:t>1. She was disgusted. Sophie left the house abruptly. </a:t>
            </a:r>
            <a:r>
              <a:rPr lang="en-US" sz="2400">
                <a:latin typeface="Calibri"/>
                <a:cs typeface="Calibri"/>
              </a:rPr>
              <a:t>​</a:t>
            </a:r>
          </a:p>
          <a:p>
            <a:endParaRPr lang="en-US" sz="2400">
              <a:latin typeface="Calibri"/>
              <a:cs typeface="Calibri"/>
            </a:endParaRPr>
          </a:p>
          <a:p>
            <a:r>
              <a:rPr lang="en-AU" sz="2400" b="1">
                <a:latin typeface="Calibri"/>
                <a:cs typeface="Calibri"/>
              </a:rPr>
              <a:t>2. The winners received their rewards. They clapped for joy. </a:t>
            </a:r>
            <a:endParaRPr lang="en-AU" sz="2400" b="1">
              <a:latin typeface="Calibri"/>
              <a:ea typeface="Calibri"/>
              <a:cs typeface="Calibri"/>
            </a:endParaRPr>
          </a:p>
          <a:p>
            <a:r>
              <a:rPr lang="en-AU" sz="2400" b="1">
                <a:latin typeface="Calibri"/>
                <a:cs typeface="Calibri"/>
              </a:rPr>
              <a:t> </a:t>
            </a:r>
            <a:r>
              <a:rPr lang="en-US" sz="2400">
                <a:latin typeface="Calibri"/>
                <a:cs typeface="Calibri"/>
              </a:rPr>
              <a:t>​</a:t>
            </a:r>
            <a:endParaRPr lang="en-US" sz="2400">
              <a:cs typeface="Calibri Light"/>
            </a:endParaRPr>
          </a:p>
          <a:p>
            <a:r>
              <a:rPr lang="en-AU" sz="2400" b="1">
                <a:latin typeface="Calibri"/>
                <a:cs typeface="Calibri"/>
              </a:rPr>
              <a:t>3. Sally was enraged by noise from the party. She banged on the door.</a:t>
            </a:r>
            <a:r>
              <a:rPr lang="en-US" sz="2400">
                <a:latin typeface="Calibri"/>
                <a:cs typeface="Calibri"/>
              </a:rPr>
              <a:t>​</a:t>
            </a:r>
            <a:endParaRPr lang="en-US" sz="2400">
              <a:latin typeface="Calibri"/>
              <a:ea typeface="Calibri"/>
              <a:cs typeface="Calibri"/>
            </a:endParaRPr>
          </a:p>
          <a:p>
            <a:endParaRPr lang="en-US" sz="2400">
              <a:latin typeface="Calibri"/>
              <a:cs typeface="Calibri"/>
            </a:endParaRPr>
          </a:p>
          <a:p>
            <a:r>
              <a:rPr lang="en-AU" sz="2400" b="1">
                <a:latin typeface="Calibri"/>
                <a:cs typeface="Calibri"/>
              </a:rPr>
              <a:t>4. He was frustrated. The boy lost his phone. </a:t>
            </a:r>
            <a:r>
              <a:rPr lang="en-US" sz="2400">
                <a:latin typeface="Calibri"/>
                <a:cs typeface="Calibri"/>
              </a:rPr>
              <a:t>​</a:t>
            </a:r>
            <a:endParaRPr lang="en-US" sz="2400">
              <a:latin typeface="Calibri"/>
              <a:ea typeface="Calibri"/>
              <a:cs typeface="Calibri"/>
            </a:endParaRPr>
          </a:p>
          <a:p>
            <a:endParaRPr lang="en-US" sz="2400">
              <a:latin typeface="Calibri"/>
              <a:cs typeface="Calibri"/>
            </a:endParaRPr>
          </a:p>
          <a:p>
            <a:r>
              <a:rPr lang="en-AU" sz="2400" b="1">
                <a:latin typeface="Calibri"/>
                <a:cs typeface="Calibri"/>
              </a:rPr>
              <a:t>5. Jack was confused. Jack's car had disappeared from the carpark.</a:t>
            </a:r>
            <a:endParaRPr lang="en-AU" sz="2400" b="1">
              <a:latin typeface="Calibri"/>
              <a:ea typeface="Calibri"/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938FB8-6090-4CAD-B716-BDFFFE8BBFDC}"/>
              </a:ext>
            </a:extLst>
          </p:cNvPr>
          <p:cNvSpPr txBox="1"/>
          <p:nvPr/>
        </p:nvSpPr>
        <p:spPr>
          <a:xfrm>
            <a:off x="8670549" y="1802709"/>
            <a:ext cx="3433312" cy="363920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cs typeface="Calibri Light"/>
              </a:rPr>
              <a:t>Steps:</a:t>
            </a:r>
            <a:r>
              <a:rPr lang="en-US" sz="2000">
                <a:solidFill>
                  <a:schemeClr val="tx1"/>
                </a:solidFill>
                <a:cs typeface="Calibri Light"/>
              </a:rPr>
              <a:t> </a:t>
            </a:r>
            <a:endParaRPr lang="en-US" sz="2000">
              <a:solidFill>
                <a:schemeClr val="tx1"/>
              </a:solidFill>
              <a:ea typeface="+mn-lt"/>
              <a:cs typeface="+mn-lt"/>
            </a:endParaRP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1. Read the sentences.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2. Find the feeling verb using the  -ed suffix.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3. Identify the 'V-ed' clause by identifying which –ed verb is in the predicate.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4. Write the sentence, starting with the V-ed clause followed by a comma, followed by the independent clause. </a:t>
            </a:r>
          </a:p>
        </p:txBody>
      </p:sp>
    </p:spTree>
    <p:extLst>
      <p:ext uri="{BB962C8B-B14F-4D97-AF65-F5344CB8AC3E}">
        <p14:creationId xmlns:p14="http://schemas.microsoft.com/office/powerpoint/2010/main" val="1580948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8B5E5-F430-479F-91FD-6CD0824C7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56" y="492760"/>
            <a:ext cx="9875520" cy="1356360"/>
          </a:xfrm>
        </p:spPr>
        <p:txBody>
          <a:bodyPr>
            <a:normAutofit/>
          </a:bodyPr>
          <a:lstStyle/>
          <a:p>
            <a:r>
              <a:rPr lang="en-US" sz="6000">
                <a:latin typeface="KG HAPPY" panose="02000000000000000000" pitchFamily="2" charset="0"/>
              </a:rPr>
              <a:t>Reflection</a:t>
            </a:r>
            <a:endParaRPr lang="en-US" sz="6000">
              <a:latin typeface="KG HAPPY" panose="02000000000000000000" pitchFamily="2" charset="0"/>
              <a:cs typeface="Calibri Ligh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4A49F2-621F-4A4E-A062-DBEA21F7F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>
              <a:cs typeface="Calibri Light"/>
            </a:endParaRPr>
          </a:p>
          <a:p>
            <a:endParaRPr lang="en-US">
              <a:cs typeface="Calibri Light"/>
            </a:endParaRPr>
          </a:p>
          <a:p>
            <a:endParaRPr lang="en-US">
              <a:cs typeface="Calibri Light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6B1B7F4-D715-4629-96A2-87D0DF019EF6}"/>
              </a:ext>
            </a:extLst>
          </p:cNvPr>
          <p:cNvSpPr txBox="1">
            <a:spLocks/>
          </p:cNvSpPr>
          <p:nvPr/>
        </p:nvSpPr>
        <p:spPr>
          <a:xfrm>
            <a:off x="812800" y="1849120"/>
            <a:ext cx="10365631" cy="4399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endParaRPr lang="en-US" sz="3200">
              <a:solidFill>
                <a:schemeClr val="tx1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65653-0C74-424D-AF82-18FA36DB90B3}"/>
              </a:ext>
            </a:extLst>
          </p:cNvPr>
          <p:cNvSpPr txBox="1">
            <a:spLocks/>
          </p:cNvSpPr>
          <p:nvPr/>
        </p:nvSpPr>
        <p:spPr>
          <a:xfrm>
            <a:off x="561637" y="2169831"/>
            <a:ext cx="11213800" cy="376618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sz="6000">
                <a:solidFill>
                  <a:schemeClr val="tx1"/>
                </a:solidFill>
                <a:cs typeface="Calibri Light"/>
              </a:rPr>
              <a:t>Get your marking pencils out. Let's correct our work.</a:t>
            </a:r>
          </a:p>
        </p:txBody>
      </p:sp>
    </p:spTree>
    <p:extLst>
      <p:ext uri="{BB962C8B-B14F-4D97-AF65-F5344CB8AC3E}">
        <p14:creationId xmlns:p14="http://schemas.microsoft.com/office/powerpoint/2010/main" val="4047718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55E43-A8BD-4C20-B83C-E689757C39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>
                <a:latin typeface="KG HAPPY" panose="02000000000000000000" pitchFamily="2" charset="0"/>
              </a:rPr>
              <a:t>Writing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6700C6-A7D6-4B67-9128-4039B9405D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>
                <a:cs typeface="Calibri Light"/>
              </a:rPr>
              <a:t>Session 4</a:t>
            </a:r>
          </a:p>
        </p:txBody>
      </p:sp>
    </p:spTree>
    <p:extLst>
      <p:ext uri="{BB962C8B-B14F-4D97-AF65-F5344CB8AC3E}">
        <p14:creationId xmlns:p14="http://schemas.microsoft.com/office/powerpoint/2010/main" val="277033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>
                <a:latin typeface="KG HAPPY" panose="02000000000000000000" pitchFamily="2" charset="0"/>
              </a:rPr>
              <a:t>Learning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5DB27-A810-496C-A776-5C18BE6AC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279" y="2155454"/>
            <a:ext cx="10753725" cy="376618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sz="4000" b="1"/>
              <a:t>Our learning goal is to:</a:t>
            </a:r>
          </a:p>
          <a:p>
            <a:r>
              <a:rPr lang="en-AU" sz="4000">
                <a:cs typeface="Calibri Light"/>
              </a:rPr>
              <a:t>Write a 'V-ed' clause to match the subject and predicate. </a:t>
            </a:r>
          </a:p>
        </p:txBody>
      </p:sp>
    </p:spTree>
    <p:extLst>
      <p:ext uri="{BB962C8B-B14F-4D97-AF65-F5344CB8AC3E}">
        <p14:creationId xmlns:p14="http://schemas.microsoft.com/office/powerpoint/2010/main" val="980142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25" y="-276845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What is a 'V-ed' clause?</a:t>
            </a:r>
            <a:endParaRPr lang="en-US"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5DB27-A810-496C-A776-5C18BE6AC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864" y="1494094"/>
            <a:ext cx="7905178" cy="317671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AU">
                <a:cs typeface="Calibri Light"/>
              </a:rPr>
              <a:t>A 'V-ed' clause is used at the beginning or end of a sentence to provide extra information.</a:t>
            </a:r>
            <a:endParaRPr lang="en-US"/>
          </a:p>
          <a:p>
            <a:r>
              <a:rPr lang="en-AU">
                <a:cs typeface="Calibri Light"/>
              </a:rPr>
              <a:t>It modifies the subject of the sentence in concise way. </a:t>
            </a:r>
            <a:endParaRPr lang="en-AU"/>
          </a:p>
          <a:p>
            <a:pPr marL="0" indent="0">
              <a:buNone/>
            </a:pPr>
            <a:endParaRPr lang="en-AU">
              <a:cs typeface="Calibri Light"/>
            </a:endParaRPr>
          </a:p>
          <a:p>
            <a:pPr marL="0" indent="0">
              <a:buNone/>
            </a:pPr>
            <a:r>
              <a:rPr lang="en-AU">
                <a:cs typeface="Calibri Light"/>
              </a:rPr>
              <a:t>The verb is always in the past tense. </a:t>
            </a: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158096-4C55-4C7F-8BE3-AC24D07B7CA2}"/>
              </a:ext>
            </a:extLst>
          </p:cNvPr>
          <p:cNvSpPr txBox="1"/>
          <p:nvPr/>
        </p:nvSpPr>
        <p:spPr>
          <a:xfrm>
            <a:off x="9165194" y="1838812"/>
            <a:ext cx="2976407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>
                <a:latin typeface="Calibri Light" panose="020F0302020204030204"/>
              </a:rPr>
              <a:t> Which of the following is an example V-ed clause?</a:t>
            </a:r>
            <a:endParaRPr lang="en-US" sz="2400" b="1">
              <a:latin typeface="Calibri Light" panose="020F0302020204030204"/>
              <a:cs typeface="Calibri Light" panose="020F0302020204030204"/>
            </a:endParaRPr>
          </a:p>
          <a:p>
            <a:pPr defTabSz="914400">
              <a:defRPr/>
            </a:pPr>
            <a:endParaRPr lang="en-US" sz="2400" b="1">
              <a:latin typeface="Calibri Light" panose="020F0302020204030204"/>
              <a:cs typeface="Calibri Light" panose="020F0302020204030204"/>
            </a:endParaRPr>
          </a:p>
          <a:p>
            <a:pPr defTabSz="914400">
              <a:defRPr/>
            </a:pPr>
            <a:r>
              <a:rPr lang="en-US" sz="2400">
                <a:cs typeface="Calibri Light"/>
              </a:rPr>
              <a:t>A) Outraged by the decision, he stormed to his room. </a:t>
            </a:r>
          </a:p>
          <a:p>
            <a:pPr defTabSz="914400">
              <a:defRPr/>
            </a:pPr>
            <a:r>
              <a:rPr lang="en-US" sz="2400">
                <a:cs typeface="Calibri Light"/>
              </a:rPr>
              <a:t>B) He was outranged, so he stormed to his room. </a:t>
            </a:r>
          </a:p>
          <a:p>
            <a:pPr defTabSz="914400">
              <a:defRPr/>
            </a:pPr>
            <a:r>
              <a:rPr lang="en-US" sz="2400">
                <a:cs typeface="Calibri Light"/>
              </a:rPr>
              <a:t>C) The outraged boy stormed to his room. </a:t>
            </a:r>
          </a:p>
        </p:txBody>
      </p:sp>
      <p:pic>
        <p:nvPicPr>
          <p:cNvPr id="8" name="Picture 8" descr="Icon&#10;&#10;Description automatically generated">
            <a:extLst>
              <a:ext uri="{FF2B5EF4-FFF2-40B4-BE49-F238E27FC236}">
                <a16:creationId xmlns:a16="http://schemas.microsoft.com/office/drawing/2014/main" id="{FD610C85-6D9C-4440-AB9D-6C2A6D6E7E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8817" y="1831855"/>
            <a:ext cx="994554" cy="9658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F8D3BB7-8057-45BB-96A4-DB685F5BE91D}"/>
              </a:ext>
            </a:extLst>
          </p:cNvPr>
          <p:cNvSpPr txBox="1">
            <a:spLocks/>
          </p:cNvSpPr>
          <p:nvPr/>
        </p:nvSpPr>
        <p:spPr>
          <a:xfrm>
            <a:off x="406105" y="3820693"/>
            <a:ext cx="7919555" cy="22996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b="1">
                <a:cs typeface="Calibri Light"/>
              </a:rPr>
              <a:t>Example:</a:t>
            </a:r>
            <a:endParaRPr lang="en-US">
              <a:cs typeface="Calibri Light"/>
            </a:endParaRPr>
          </a:p>
          <a:p>
            <a:pPr marL="0" indent="0">
              <a:buNone/>
            </a:pPr>
            <a:r>
              <a:rPr lang="en-US" sz="2800">
                <a:cs typeface="Calibri Light"/>
              </a:rPr>
              <a:t>He was </a:t>
            </a:r>
            <a:r>
              <a:rPr lang="en-US" sz="2800" b="1">
                <a:cs typeface="Calibri Light"/>
              </a:rPr>
              <a:t>disgusted</a:t>
            </a:r>
            <a:r>
              <a:rPr lang="en-US" sz="2800">
                <a:cs typeface="Calibri Light"/>
              </a:rPr>
              <a:t>. He threw his food in the bin. </a:t>
            </a:r>
            <a:endParaRPr lang="en-US" sz="280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800">
                <a:ea typeface="+mn-lt"/>
                <a:cs typeface="+mn-lt"/>
              </a:rPr>
              <a:t>He was </a:t>
            </a:r>
            <a:r>
              <a:rPr lang="en-US" sz="2800" b="1">
                <a:ea typeface="+mn-lt"/>
                <a:cs typeface="+mn-lt"/>
              </a:rPr>
              <a:t>disgusted</a:t>
            </a:r>
            <a:r>
              <a:rPr lang="en-US" sz="2800">
                <a:ea typeface="+mn-lt"/>
                <a:cs typeface="+mn-lt"/>
              </a:rPr>
              <a:t>, </a:t>
            </a:r>
            <a:r>
              <a:rPr lang="en-US" sz="2800">
                <a:solidFill>
                  <a:srgbClr val="FF0000"/>
                </a:solidFill>
                <a:ea typeface="+mn-lt"/>
                <a:cs typeface="+mn-lt"/>
              </a:rPr>
              <a:t>so </a:t>
            </a:r>
            <a:r>
              <a:rPr lang="en-US" sz="2800">
                <a:ea typeface="+mn-lt"/>
                <a:cs typeface="+mn-lt"/>
              </a:rPr>
              <a:t>he threw his food in the bin. </a:t>
            </a: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800" b="1">
                <a:ea typeface="+mn-lt"/>
                <a:cs typeface="+mn-lt"/>
              </a:rPr>
              <a:t>Disgusted</a:t>
            </a:r>
            <a:r>
              <a:rPr lang="en-US" sz="2800">
                <a:ea typeface="+mn-lt"/>
                <a:cs typeface="+mn-lt"/>
              </a:rPr>
              <a:t>, he threw his food in the bin. </a:t>
            </a:r>
            <a:endParaRPr lang="en-US" sz="2800">
              <a:solidFill>
                <a:srgbClr val="262626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800">
                <a:cs typeface="Calibri Light"/>
              </a:rPr>
              <a:t>He threw the toy across the room, </a:t>
            </a:r>
            <a:r>
              <a:rPr lang="en-US" sz="2800" b="1">
                <a:cs typeface="Calibri Light"/>
              </a:rPr>
              <a:t>disgusted. </a:t>
            </a:r>
            <a:endParaRPr lang="en-US" sz="2800">
              <a:cs typeface="Calibri Light"/>
            </a:endParaRPr>
          </a:p>
          <a:p>
            <a:endParaRPr lang="en-AU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408858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25" y="-276845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What is a 'V-ed' clause?</a:t>
            </a:r>
            <a:endParaRPr lang="en-US"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5DB27-A810-496C-A776-5C18BE6AC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864" y="1494094"/>
            <a:ext cx="7905178" cy="317671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AU">
                <a:cs typeface="Calibri Light"/>
              </a:rPr>
              <a:t>A 'V-ed' clause is used at the beginning or end of a sentence to provide extra information.</a:t>
            </a:r>
            <a:endParaRPr lang="en-US"/>
          </a:p>
          <a:p>
            <a:r>
              <a:rPr lang="en-AU">
                <a:cs typeface="Calibri Light"/>
              </a:rPr>
              <a:t>It modifies the subject of the sentence in concise way. </a:t>
            </a:r>
            <a:endParaRPr lang="en-AU"/>
          </a:p>
          <a:p>
            <a:pPr marL="0" indent="0">
              <a:buNone/>
            </a:pPr>
            <a:endParaRPr lang="en-AU">
              <a:cs typeface="Calibri Light"/>
            </a:endParaRPr>
          </a:p>
          <a:p>
            <a:pPr marL="0" indent="0">
              <a:buNone/>
            </a:pPr>
            <a:r>
              <a:rPr lang="en-AU">
                <a:cs typeface="Calibri Light"/>
              </a:rPr>
              <a:t>The verb is always in the past tense. </a:t>
            </a: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  <a:p>
            <a:endParaRPr lang="en-AU">
              <a:cs typeface="Calibri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158096-4C55-4C7F-8BE3-AC24D07B7CA2}"/>
              </a:ext>
            </a:extLst>
          </p:cNvPr>
          <p:cNvSpPr txBox="1"/>
          <p:nvPr/>
        </p:nvSpPr>
        <p:spPr>
          <a:xfrm>
            <a:off x="9165194" y="1838812"/>
            <a:ext cx="2976407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>
                <a:latin typeface="Calibri Light" panose="020F0302020204030204"/>
              </a:rPr>
              <a:t> Which of the following is an example V-ed clause?</a:t>
            </a:r>
            <a:endParaRPr lang="en-US" sz="2400" b="1">
              <a:latin typeface="Calibri Light" panose="020F0302020204030204"/>
              <a:cs typeface="Calibri Light" panose="020F0302020204030204"/>
            </a:endParaRPr>
          </a:p>
          <a:p>
            <a:pPr defTabSz="914400">
              <a:defRPr/>
            </a:pPr>
            <a:endParaRPr lang="en-US" sz="2400" b="1">
              <a:latin typeface="Calibri Light" panose="020F0302020204030204"/>
              <a:cs typeface="Calibri Light" panose="020F0302020204030204"/>
            </a:endParaRPr>
          </a:p>
          <a:p>
            <a:pPr defTabSz="914400">
              <a:defRPr/>
            </a:pPr>
            <a:r>
              <a:rPr lang="en-US" sz="2400">
                <a:highlight>
                  <a:srgbClr val="00FF00"/>
                </a:highlight>
                <a:cs typeface="Calibri Light"/>
              </a:rPr>
              <a:t>A) Outraged by the decision, he stormed to his room. </a:t>
            </a:r>
          </a:p>
          <a:p>
            <a:pPr defTabSz="914400">
              <a:defRPr/>
            </a:pPr>
            <a:r>
              <a:rPr lang="en-US" sz="2400">
                <a:cs typeface="Calibri Light"/>
              </a:rPr>
              <a:t>B) He was outraged by the decision, so he stormed to his room. </a:t>
            </a:r>
          </a:p>
          <a:p>
            <a:pPr defTabSz="914400">
              <a:defRPr/>
            </a:pPr>
            <a:r>
              <a:rPr lang="en-US" sz="2400">
                <a:cs typeface="Calibri Light"/>
              </a:rPr>
              <a:t>C) The outraged boy stormed to his room. </a:t>
            </a:r>
          </a:p>
        </p:txBody>
      </p:sp>
      <p:pic>
        <p:nvPicPr>
          <p:cNvPr id="8" name="Picture 8" descr="Icon&#10;&#10;Description automatically generated">
            <a:extLst>
              <a:ext uri="{FF2B5EF4-FFF2-40B4-BE49-F238E27FC236}">
                <a16:creationId xmlns:a16="http://schemas.microsoft.com/office/drawing/2014/main" id="{FD610C85-6D9C-4440-AB9D-6C2A6D6E7E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8817" y="1831855"/>
            <a:ext cx="994554" cy="96580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2E38C3B-B5C5-67FF-B665-A114E8FDE0F8}"/>
              </a:ext>
            </a:extLst>
          </p:cNvPr>
          <p:cNvSpPr txBox="1">
            <a:spLocks/>
          </p:cNvSpPr>
          <p:nvPr/>
        </p:nvSpPr>
        <p:spPr>
          <a:xfrm>
            <a:off x="420482" y="4108240"/>
            <a:ext cx="7919555" cy="22996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AU" b="1">
                <a:cs typeface="Calibri Light"/>
              </a:rPr>
              <a:t>Example:</a:t>
            </a:r>
            <a:endParaRPr lang="en-US">
              <a:cs typeface="Calibri Light"/>
            </a:endParaRPr>
          </a:p>
          <a:p>
            <a:pPr marL="0" indent="0">
              <a:buNone/>
            </a:pPr>
            <a:r>
              <a:rPr lang="en-US" sz="2800">
                <a:cs typeface="Calibri Light"/>
              </a:rPr>
              <a:t>He was </a:t>
            </a:r>
            <a:r>
              <a:rPr lang="en-US" sz="2800" b="1">
                <a:cs typeface="Calibri Light"/>
              </a:rPr>
              <a:t>disgusted</a:t>
            </a:r>
            <a:r>
              <a:rPr lang="en-US" sz="2800">
                <a:cs typeface="Calibri Light"/>
              </a:rPr>
              <a:t>. He threw his food in the bin. </a:t>
            </a:r>
            <a:endParaRPr lang="en-US" sz="2800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800">
                <a:ea typeface="+mn-lt"/>
                <a:cs typeface="+mn-lt"/>
              </a:rPr>
              <a:t>He was </a:t>
            </a:r>
            <a:r>
              <a:rPr lang="en-US" sz="2800" b="1">
                <a:ea typeface="+mn-lt"/>
                <a:cs typeface="+mn-lt"/>
              </a:rPr>
              <a:t>disgusted</a:t>
            </a:r>
            <a:r>
              <a:rPr lang="en-US" sz="2800">
                <a:ea typeface="+mn-lt"/>
                <a:cs typeface="+mn-lt"/>
              </a:rPr>
              <a:t>, </a:t>
            </a:r>
            <a:r>
              <a:rPr lang="en-US" sz="2800">
                <a:solidFill>
                  <a:srgbClr val="FF0000"/>
                </a:solidFill>
                <a:ea typeface="+mn-lt"/>
                <a:cs typeface="+mn-lt"/>
              </a:rPr>
              <a:t>so </a:t>
            </a:r>
            <a:r>
              <a:rPr lang="en-US" sz="2800">
                <a:ea typeface="+mn-lt"/>
                <a:cs typeface="+mn-lt"/>
              </a:rPr>
              <a:t>he threw his food in the bin. </a:t>
            </a: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800" b="1">
                <a:ea typeface="+mn-lt"/>
                <a:cs typeface="+mn-lt"/>
              </a:rPr>
              <a:t>Disgusted</a:t>
            </a:r>
            <a:r>
              <a:rPr lang="en-US" sz="2800">
                <a:ea typeface="+mn-lt"/>
                <a:cs typeface="+mn-lt"/>
              </a:rPr>
              <a:t>, he threw his food in the bin. </a:t>
            </a:r>
            <a:endParaRPr lang="en-US" sz="2800">
              <a:solidFill>
                <a:srgbClr val="262626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US" sz="2800">
                <a:cs typeface="Calibri Light"/>
              </a:rPr>
              <a:t>He threw the toy across the room, </a:t>
            </a:r>
            <a:r>
              <a:rPr lang="en-US" sz="2800" b="1">
                <a:cs typeface="Calibri Light"/>
              </a:rPr>
              <a:t>disgusted. </a:t>
            </a:r>
            <a:endParaRPr lang="en-US" sz="2800">
              <a:cs typeface="Calibri Light"/>
            </a:endParaRPr>
          </a:p>
          <a:p>
            <a:endParaRPr lang="en-AU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319223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25" y="-276845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Writing a 'V-ed' </a:t>
            </a:r>
            <a:br>
              <a:rPr lang="en-AU">
                <a:latin typeface="KG HAPPY"/>
              </a:rPr>
            </a:br>
            <a:r>
              <a:rPr lang="en-AU">
                <a:latin typeface="KG HAPPY"/>
              </a:rPr>
              <a:t>clause</a:t>
            </a:r>
            <a:endParaRPr lang="en-AU">
              <a:latin typeface="KG HAPPY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B6BA32-F20C-42D5-AD5C-1759F8976C2F}"/>
              </a:ext>
            </a:extLst>
          </p:cNvPr>
          <p:cNvSpPr txBox="1"/>
          <p:nvPr/>
        </p:nvSpPr>
        <p:spPr>
          <a:xfrm>
            <a:off x="539023" y="1721101"/>
            <a:ext cx="709953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/>
              <a:t>She celebrated her achievement with a special dinner with her family.</a:t>
            </a:r>
            <a:endParaRPr lang="en-US" sz="3600">
              <a:cs typeface="Calibri Ligh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9EAB24-C379-4D4D-BE50-8C8785FA3161}"/>
              </a:ext>
            </a:extLst>
          </p:cNvPr>
          <p:cNvSpPr txBox="1"/>
          <p:nvPr/>
        </p:nvSpPr>
        <p:spPr>
          <a:xfrm>
            <a:off x="353683" y="3085381"/>
            <a:ext cx="7689008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>
                <a:solidFill>
                  <a:srgbClr val="0070C0"/>
                </a:solidFill>
              </a:rPr>
              <a:t>Elated and humbled after winning the spelling bee, </a:t>
            </a:r>
            <a:r>
              <a:rPr lang="en-US" sz="3600"/>
              <a:t>she celebrated her achievement with family.</a:t>
            </a:r>
            <a:r>
              <a:rPr lang="en-US" sz="3600">
                <a:solidFill>
                  <a:srgbClr val="0070C0"/>
                </a:solidFill>
              </a:rPr>
              <a:t> </a:t>
            </a:r>
            <a:endParaRPr lang="en-US" sz="3600">
              <a:solidFill>
                <a:srgbClr val="0070C0"/>
              </a:solidFill>
              <a:cs typeface="Calibri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A6C8FC-6B4B-4754-B53D-88EF7B1F3A4E}"/>
              </a:ext>
            </a:extLst>
          </p:cNvPr>
          <p:cNvSpPr txBox="1"/>
          <p:nvPr/>
        </p:nvSpPr>
        <p:spPr>
          <a:xfrm>
            <a:off x="7928740" y="2054472"/>
            <a:ext cx="3407727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lang="en-US" sz="2400" b="1">
                <a:ea typeface="+mn-lt"/>
                <a:cs typeface="+mn-lt"/>
              </a:rPr>
              <a:t>CFU Question: Write a 'V-ed' clause for  </a:t>
            </a:r>
            <a:r>
              <a:rPr lang="en-US" sz="2400" b="1">
                <a:solidFill>
                  <a:srgbClr val="000000"/>
                </a:solidFill>
                <a:ea typeface="+mn-lt"/>
                <a:cs typeface="+mn-lt"/>
              </a:rPr>
              <a:t>the </a:t>
            </a:r>
            <a:r>
              <a:rPr lang="en-US" sz="2400" b="1">
                <a:solidFill>
                  <a:srgbClr val="FF0000"/>
                </a:solidFill>
                <a:ea typeface="+mn-lt"/>
                <a:cs typeface="+mn-lt"/>
              </a:rPr>
              <a:t>beginning </a:t>
            </a:r>
            <a:r>
              <a:rPr lang="en-US" sz="2400" b="1">
                <a:ea typeface="+mn-lt"/>
                <a:cs typeface="+mn-lt"/>
              </a:rPr>
              <a:t>of the following sentence. </a:t>
            </a:r>
            <a:endParaRPr lang="en-US"/>
          </a:p>
          <a:p>
            <a:pPr defTabSz="914400">
              <a:defRPr/>
            </a:pPr>
            <a:endParaRPr lang="en-US" sz="2400" b="1">
              <a:cs typeface="Calibri Light"/>
            </a:endParaRPr>
          </a:p>
          <a:p>
            <a:pPr defTabSz="914400">
              <a:defRPr/>
            </a:pPr>
            <a:r>
              <a:rPr lang="en-US" sz="2400">
                <a:cs typeface="Calibri Light"/>
              </a:rPr>
              <a:t>She accumulated  sparkling new art supplies. </a:t>
            </a:r>
            <a:endParaRPr lang="en-US" sz="2400" b="1">
              <a:cs typeface="Calibri Light"/>
            </a:endParaRPr>
          </a:p>
        </p:txBody>
      </p:sp>
      <p:pic>
        <p:nvPicPr>
          <p:cNvPr id="12" name="Picture 8" descr="Icon&#10;&#10;Description automatically generated">
            <a:extLst>
              <a:ext uri="{FF2B5EF4-FFF2-40B4-BE49-F238E27FC236}">
                <a16:creationId xmlns:a16="http://schemas.microsoft.com/office/drawing/2014/main" id="{5F0E9999-41B2-4F2A-AAE8-0570EE0892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5723" y="1084232"/>
            <a:ext cx="606366" cy="5776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7F41A01-62AE-D391-23AB-AB968D47A84C}"/>
              </a:ext>
            </a:extLst>
          </p:cNvPr>
          <p:cNvSpPr txBox="1"/>
          <p:nvPr/>
        </p:nvSpPr>
        <p:spPr>
          <a:xfrm>
            <a:off x="1001" y="4721312"/>
            <a:ext cx="6625085" cy="2164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1. Read the sentence.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2. Write a 'V-ed' clause that matches the subject and predicate before the independent clause.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3. Include a comma after the V-ed clause, and then write the rest of the sentence. </a:t>
            </a:r>
          </a:p>
        </p:txBody>
      </p:sp>
    </p:spTree>
    <p:extLst>
      <p:ext uri="{BB962C8B-B14F-4D97-AF65-F5344CB8AC3E}">
        <p14:creationId xmlns:p14="http://schemas.microsoft.com/office/powerpoint/2010/main" val="213370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25" y="-276845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Writing a 'V-ed' </a:t>
            </a:r>
            <a:br>
              <a:rPr lang="en-AU">
                <a:latin typeface="KG HAPPY"/>
              </a:rPr>
            </a:br>
            <a:r>
              <a:rPr lang="en-AU">
                <a:latin typeface="KG HAPPY"/>
              </a:rPr>
              <a:t>clause</a:t>
            </a:r>
            <a:endParaRPr lang="en-AU">
              <a:latin typeface="KG HAPPY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B6BA32-F20C-42D5-AD5C-1759F8976C2F}"/>
              </a:ext>
            </a:extLst>
          </p:cNvPr>
          <p:cNvSpPr txBox="1"/>
          <p:nvPr/>
        </p:nvSpPr>
        <p:spPr>
          <a:xfrm>
            <a:off x="539023" y="1721101"/>
            <a:ext cx="709953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/>
              <a:t>She celebrated her achievement with a special dinner with her family.</a:t>
            </a:r>
            <a:endParaRPr lang="en-US" sz="3600">
              <a:cs typeface="Calibri Ligh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9EAB24-C379-4D4D-BE50-8C8785FA3161}"/>
              </a:ext>
            </a:extLst>
          </p:cNvPr>
          <p:cNvSpPr txBox="1"/>
          <p:nvPr/>
        </p:nvSpPr>
        <p:spPr>
          <a:xfrm>
            <a:off x="353683" y="3085381"/>
            <a:ext cx="7689008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>
                <a:solidFill>
                  <a:srgbClr val="0070C0"/>
                </a:solidFill>
              </a:rPr>
              <a:t>Elated and humbled after winning the spelling bee, </a:t>
            </a:r>
            <a:r>
              <a:rPr lang="en-US" sz="3600"/>
              <a:t>she celebrated her achievement with family.</a:t>
            </a:r>
            <a:r>
              <a:rPr lang="en-US" sz="3600">
                <a:solidFill>
                  <a:srgbClr val="0070C0"/>
                </a:solidFill>
              </a:rPr>
              <a:t> </a:t>
            </a:r>
            <a:endParaRPr lang="en-US" sz="3600">
              <a:solidFill>
                <a:srgbClr val="0070C0"/>
              </a:solidFill>
              <a:cs typeface="Calibri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A6C8FC-6B4B-4754-B53D-88EF7B1F3A4E}"/>
              </a:ext>
            </a:extLst>
          </p:cNvPr>
          <p:cNvSpPr txBox="1"/>
          <p:nvPr/>
        </p:nvSpPr>
        <p:spPr>
          <a:xfrm>
            <a:off x="7928740" y="2054472"/>
            <a:ext cx="3407727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lang="en-US" sz="2400" b="1">
                <a:ea typeface="+mn-lt"/>
                <a:cs typeface="+mn-lt"/>
              </a:rPr>
              <a:t>CFU Question: Write a 'V-ed' clause for  </a:t>
            </a:r>
            <a:r>
              <a:rPr lang="en-US" sz="2400" b="1">
                <a:solidFill>
                  <a:srgbClr val="000000"/>
                </a:solidFill>
                <a:ea typeface="+mn-lt"/>
                <a:cs typeface="+mn-lt"/>
              </a:rPr>
              <a:t>the </a:t>
            </a:r>
            <a:r>
              <a:rPr lang="en-US" sz="2400" b="1">
                <a:solidFill>
                  <a:srgbClr val="FF0000"/>
                </a:solidFill>
                <a:ea typeface="+mn-lt"/>
                <a:cs typeface="+mn-lt"/>
              </a:rPr>
              <a:t>beginning </a:t>
            </a:r>
            <a:r>
              <a:rPr lang="en-US" sz="2400" b="1">
                <a:ea typeface="+mn-lt"/>
                <a:cs typeface="+mn-lt"/>
              </a:rPr>
              <a:t>of the following sentence. </a:t>
            </a:r>
            <a:endParaRPr lang="en-US"/>
          </a:p>
          <a:p>
            <a:pPr defTabSz="914400">
              <a:defRPr/>
            </a:pPr>
            <a:endParaRPr lang="en-US" sz="2400" b="1">
              <a:cs typeface="Calibri Light"/>
            </a:endParaRPr>
          </a:p>
          <a:p>
            <a:pPr defTabSz="914400">
              <a:defRPr/>
            </a:pPr>
            <a:r>
              <a:rPr lang="en-US" sz="2400" b="1">
                <a:cs typeface="Calibri Light"/>
              </a:rPr>
              <a:t>Exhilarated</a:t>
            </a:r>
            <a:r>
              <a:rPr lang="en-US" sz="2400">
                <a:cs typeface="Calibri Light"/>
              </a:rPr>
              <a:t>, she accumulated  sparkling new art supplies. </a:t>
            </a:r>
            <a:endParaRPr lang="en-US" sz="2400" b="1">
              <a:cs typeface="Calibri Light"/>
            </a:endParaRPr>
          </a:p>
        </p:txBody>
      </p:sp>
      <p:pic>
        <p:nvPicPr>
          <p:cNvPr id="12" name="Picture 8" descr="Icon&#10;&#10;Description automatically generated">
            <a:extLst>
              <a:ext uri="{FF2B5EF4-FFF2-40B4-BE49-F238E27FC236}">
                <a16:creationId xmlns:a16="http://schemas.microsoft.com/office/drawing/2014/main" id="{5F0E9999-41B2-4F2A-AAE8-0570EE0892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5723" y="1084232"/>
            <a:ext cx="606366" cy="57761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7F41A01-62AE-D391-23AB-AB968D47A84C}"/>
              </a:ext>
            </a:extLst>
          </p:cNvPr>
          <p:cNvSpPr txBox="1"/>
          <p:nvPr/>
        </p:nvSpPr>
        <p:spPr>
          <a:xfrm>
            <a:off x="1001" y="4721312"/>
            <a:ext cx="6625085" cy="2164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1. Read the sentence.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2. Write a 'V-ed' clause that matches the subject and predicate before the independent clause.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3. Include a comma after the V-ed clause, and then write the rest of the sentence. </a:t>
            </a:r>
          </a:p>
        </p:txBody>
      </p:sp>
    </p:spTree>
    <p:extLst>
      <p:ext uri="{BB962C8B-B14F-4D97-AF65-F5344CB8AC3E}">
        <p14:creationId xmlns:p14="http://schemas.microsoft.com/office/powerpoint/2010/main" val="347016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>
                <a:latin typeface="KG HAPPY" panose="02000000000000000000" pitchFamily="2" charset="0"/>
              </a:rPr>
              <a:t>Learning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5DB27-A810-496C-A776-5C18BE6AC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279" y="2155454"/>
            <a:ext cx="10753725" cy="376618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sz="4000" b="1"/>
              <a:t>Our learning goal is to:</a:t>
            </a:r>
            <a:endParaRPr lang="en-US" sz="4000">
              <a:ea typeface="+mn-lt"/>
              <a:cs typeface="+mn-lt"/>
            </a:endParaRPr>
          </a:p>
          <a:p>
            <a:r>
              <a:rPr lang="en-AU" sz="4000">
                <a:cs typeface="Calibri Light"/>
              </a:rPr>
              <a:t>Combine two sentences using a 'V-ed' clause.</a:t>
            </a:r>
            <a:endParaRPr lang="en-AU" sz="4000">
              <a:ea typeface="+mn-lt"/>
              <a:cs typeface="+mn-lt"/>
            </a:endParaRPr>
          </a:p>
          <a:p>
            <a:endParaRPr lang="en-AU" b="1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7489593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25" y="-276845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Writing a 'V-ed' </a:t>
            </a:r>
            <a:br>
              <a:rPr lang="en-AU">
                <a:latin typeface="KG HAPPY"/>
              </a:rPr>
            </a:br>
            <a:r>
              <a:rPr lang="en-AU">
                <a:latin typeface="KG HAPPY"/>
              </a:rPr>
              <a:t>clause</a:t>
            </a:r>
            <a:endParaRPr lang="en-AU">
              <a:latin typeface="KG HAPPY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B6BA32-F20C-42D5-AD5C-1759F8976C2F}"/>
              </a:ext>
            </a:extLst>
          </p:cNvPr>
          <p:cNvSpPr txBox="1"/>
          <p:nvPr/>
        </p:nvSpPr>
        <p:spPr>
          <a:xfrm>
            <a:off x="770627" y="1818344"/>
            <a:ext cx="6763280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>
                <a:cs typeface="Calibri Light"/>
              </a:rPr>
              <a:t>He packed his bags and headed out the door. </a:t>
            </a:r>
            <a:endParaRPr lang="en-US" sz="32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9EAB24-C379-4D4D-BE50-8C8785FA3161}"/>
              </a:ext>
            </a:extLst>
          </p:cNvPr>
          <p:cNvSpPr txBox="1"/>
          <p:nvPr/>
        </p:nvSpPr>
        <p:spPr>
          <a:xfrm>
            <a:off x="770626" y="3293531"/>
            <a:ext cx="6696973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tx1">
                    <a:lumMod val="95000"/>
                    <a:lumOff val="5000"/>
                  </a:schemeClr>
                </a:solidFill>
              </a:rPr>
              <a:t>He</a:t>
            </a:r>
            <a:r>
              <a:rPr lang="en-US" sz="32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 packed his bags and headed out the door, </a:t>
            </a:r>
            <a:r>
              <a:rPr lang="en-US" sz="3200">
                <a:solidFill>
                  <a:srgbClr val="0070C0"/>
                </a:solidFill>
                <a:ea typeface="+mn-lt"/>
                <a:cs typeface="+mn-lt"/>
              </a:rPr>
              <a:t>conflicted about his future.</a:t>
            </a:r>
            <a:endParaRPr lang="en-US" sz="3200">
              <a:solidFill>
                <a:schemeClr val="tx1">
                  <a:lumMod val="95000"/>
                  <a:lumOff val="5000"/>
                </a:schemeClr>
              </a:solidFill>
              <a:ea typeface="Calibri Light"/>
              <a:cs typeface="Calibri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A6C8FC-6B4B-4754-B53D-88EF7B1F3A4E}"/>
              </a:ext>
            </a:extLst>
          </p:cNvPr>
          <p:cNvSpPr txBox="1"/>
          <p:nvPr/>
        </p:nvSpPr>
        <p:spPr>
          <a:xfrm>
            <a:off x="8920778" y="1091189"/>
            <a:ext cx="2976407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>
                <a:latin typeface="Calibri Light" panose="020F0302020204030204"/>
              </a:rPr>
              <a:t> Write a 'V-ed' clause for the </a:t>
            </a:r>
            <a:r>
              <a:rPr lang="en-US" sz="2400" b="1">
                <a:solidFill>
                  <a:srgbClr val="FF0000"/>
                </a:solidFill>
                <a:latin typeface="Calibri Light" panose="020F0302020204030204"/>
              </a:rPr>
              <a:t>end </a:t>
            </a:r>
            <a:r>
              <a:rPr lang="en-US" sz="2400" b="1">
                <a:latin typeface="Calibri Light" panose="020F0302020204030204"/>
              </a:rPr>
              <a:t>of the following sentence. </a:t>
            </a:r>
            <a:endParaRPr lang="en-US" sz="2400" b="1">
              <a:latin typeface="Calibri Light" panose="020F0302020204030204"/>
              <a:cs typeface="Calibri Light"/>
            </a:endParaRPr>
          </a:p>
          <a:p>
            <a:pPr defTabSz="914400">
              <a:defRPr/>
            </a:pPr>
            <a:endParaRPr lang="en-US" sz="2400" b="1">
              <a:cs typeface="Calibri Light"/>
            </a:endParaRPr>
          </a:p>
          <a:p>
            <a:pPr defTabSz="914400">
              <a:defRPr/>
            </a:pPr>
            <a:r>
              <a:rPr lang="en-US" sz="2400">
                <a:ea typeface="+mn-lt"/>
                <a:cs typeface="+mn-lt"/>
              </a:rPr>
              <a:t>The dog buried his bone.  </a:t>
            </a:r>
            <a:endParaRPr lang="en-US"/>
          </a:p>
        </p:txBody>
      </p:sp>
      <p:pic>
        <p:nvPicPr>
          <p:cNvPr id="12" name="Picture 8" descr="Icon&#10;&#10;Description automatically generated">
            <a:extLst>
              <a:ext uri="{FF2B5EF4-FFF2-40B4-BE49-F238E27FC236}">
                <a16:creationId xmlns:a16="http://schemas.microsoft.com/office/drawing/2014/main" id="{5F0E9999-41B2-4F2A-AAE8-0570EE0892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5723" y="1084232"/>
            <a:ext cx="606366" cy="57761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6FC823A-5112-2006-2AFF-F4D7A92CB157}"/>
              </a:ext>
            </a:extLst>
          </p:cNvPr>
          <p:cNvSpPr txBox="1"/>
          <p:nvPr/>
        </p:nvSpPr>
        <p:spPr>
          <a:xfrm>
            <a:off x="1001" y="4721312"/>
            <a:ext cx="6625085" cy="2164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1. Read the sentence.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2. Write a 'V-ed' clause that matches the subject and predicate before the independent clause.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3. Include a comma after the V-ed clause, and then write the rest of the sentence. </a:t>
            </a:r>
          </a:p>
        </p:txBody>
      </p:sp>
    </p:spTree>
    <p:extLst>
      <p:ext uri="{BB962C8B-B14F-4D97-AF65-F5344CB8AC3E}">
        <p14:creationId xmlns:p14="http://schemas.microsoft.com/office/powerpoint/2010/main" val="372443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25" y="-276845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Writing a 'V-ed' </a:t>
            </a:r>
            <a:br>
              <a:rPr lang="en-AU">
                <a:latin typeface="KG HAPPY"/>
              </a:rPr>
            </a:br>
            <a:r>
              <a:rPr lang="en-AU">
                <a:latin typeface="KG HAPPY"/>
              </a:rPr>
              <a:t>clause</a:t>
            </a:r>
            <a:endParaRPr lang="en-AU">
              <a:latin typeface="KG HAPPY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B6BA32-F20C-42D5-AD5C-1759F8976C2F}"/>
              </a:ext>
            </a:extLst>
          </p:cNvPr>
          <p:cNvSpPr txBox="1"/>
          <p:nvPr/>
        </p:nvSpPr>
        <p:spPr>
          <a:xfrm>
            <a:off x="770627" y="1818344"/>
            <a:ext cx="652444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3600">
              <a:cs typeface="Calibri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A6C8FC-6B4B-4754-B53D-88EF7B1F3A4E}"/>
              </a:ext>
            </a:extLst>
          </p:cNvPr>
          <p:cNvSpPr txBox="1"/>
          <p:nvPr/>
        </p:nvSpPr>
        <p:spPr>
          <a:xfrm>
            <a:off x="8920778" y="1091189"/>
            <a:ext cx="2976407" cy="34163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>
                <a:latin typeface="Calibri Light" panose="020F0302020204030204"/>
              </a:rPr>
              <a:t> Write a 'V-ed' clause for the </a:t>
            </a:r>
            <a:r>
              <a:rPr lang="en-US" sz="2400" b="1">
                <a:solidFill>
                  <a:srgbClr val="FF0000"/>
                </a:solidFill>
                <a:latin typeface="Calibri Light" panose="020F0302020204030204"/>
              </a:rPr>
              <a:t>end </a:t>
            </a:r>
            <a:r>
              <a:rPr lang="en-US" sz="2400" b="1">
                <a:latin typeface="Calibri Light" panose="020F0302020204030204"/>
              </a:rPr>
              <a:t>of the following sentence. </a:t>
            </a:r>
            <a:endParaRPr lang="en-US" sz="2400" b="1">
              <a:latin typeface="Calibri Light" panose="020F0302020204030204"/>
              <a:cs typeface="Calibri Light"/>
            </a:endParaRPr>
          </a:p>
          <a:p>
            <a:pPr defTabSz="914400">
              <a:defRPr/>
            </a:pPr>
            <a:endParaRPr lang="en-US" sz="2400" b="1">
              <a:cs typeface="Calibri Light"/>
            </a:endParaRPr>
          </a:p>
          <a:p>
            <a:pPr defTabSz="914400">
              <a:defRPr/>
            </a:pPr>
            <a:r>
              <a:rPr lang="en-US" sz="24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The dog quickly buried his bone,</a:t>
            </a:r>
            <a:r>
              <a:rPr lang="en-US" sz="2400">
                <a:solidFill>
                  <a:srgbClr val="0070C0"/>
                </a:solidFill>
                <a:ea typeface="+mn-lt"/>
                <a:cs typeface="+mn-lt"/>
              </a:rPr>
              <a:t> </a:t>
            </a:r>
            <a:r>
              <a:rPr lang="en-US" sz="2400">
                <a:solidFill>
                  <a:srgbClr val="0070C0"/>
                </a:solidFill>
                <a:ea typeface="Calibri Light"/>
                <a:cs typeface="Calibri Light"/>
              </a:rPr>
              <a:t>worried he'd lose it.</a:t>
            </a:r>
            <a:endParaRPr lang="en-US" sz="2400">
              <a:ea typeface="+mn-lt"/>
              <a:cs typeface="+mn-lt"/>
            </a:endParaRPr>
          </a:p>
          <a:p>
            <a:pPr defTabSz="914400">
              <a:defRPr/>
            </a:pPr>
            <a:endParaRPr lang="en-US" sz="2400">
              <a:ea typeface="Calibri Light"/>
              <a:cs typeface="Calibri Light"/>
            </a:endParaRPr>
          </a:p>
        </p:txBody>
      </p:sp>
      <p:pic>
        <p:nvPicPr>
          <p:cNvPr id="12" name="Picture 8" descr="Icon&#10;&#10;Description automatically generated">
            <a:extLst>
              <a:ext uri="{FF2B5EF4-FFF2-40B4-BE49-F238E27FC236}">
                <a16:creationId xmlns:a16="http://schemas.microsoft.com/office/drawing/2014/main" id="{5F0E9999-41B2-4F2A-AAE8-0570EE0892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5723" y="1084232"/>
            <a:ext cx="606366" cy="57761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49CEF8-EF99-4360-B32E-4576CE3A3286}"/>
              </a:ext>
            </a:extLst>
          </p:cNvPr>
          <p:cNvSpPr txBox="1"/>
          <p:nvPr/>
        </p:nvSpPr>
        <p:spPr>
          <a:xfrm>
            <a:off x="1001" y="4721312"/>
            <a:ext cx="6625085" cy="2164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1. Read the sentence.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2. Write a 'V-ed' clause that matches the subject and predicate before the independent clause.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3. Include a comma after the V-ed clause, and then write the rest of the sentence.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9380BA-CCD3-1F65-6F91-278BF6E4D400}"/>
              </a:ext>
            </a:extLst>
          </p:cNvPr>
          <p:cNvSpPr txBox="1"/>
          <p:nvPr/>
        </p:nvSpPr>
        <p:spPr>
          <a:xfrm>
            <a:off x="770627" y="1818344"/>
            <a:ext cx="6763280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>
                <a:cs typeface="Calibri Light"/>
              </a:rPr>
              <a:t>He packed his bags and headed out the door. </a:t>
            </a:r>
            <a:endParaRPr lang="en-US" sz="32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999BFD-EC7A-6D27-B899-18C0DF9BEB48}"/>
              </a:ext>
            </a:extLst>
          </p:cNvPr>
          <p:cNvSpPr txBox="1"/>
          <p:nvPr/>
        </p:nvSpPr>
        <p:spPr>
          <a:xfrm>
            <a:off x="770626" y="3293531"/>
            <a:ext cx="6696973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>
                <a:solidFill>
                  <a:schemeClr val="tx1">
                    <a:lumMod val="95000"/>
                    <a:lumOff val="5000"/>
                  </a:schemeClr>
                </a:solidFill>
              </a:rPr>
              <a:t>He</a:t>
            </a:r>
            <a:r>
              <a:rPr lang="en-US" sz="3200">
                <a:solidFill>
                  <a:schemeClr val="tx1">
                    <a:lumMod val="95000"/>
                    <a:lumOff val="5000"/>
                  </a:schemeClr>
                </a:solidFill>
                <a:ea typeface="+mn-lt"/>
                <a:cs typeface="+mn-lt"/>
              </a:rPr>
              <a:t> packed his bags and headed out the door, </a:t>
            </a:r>
            <a:r>
              <a:rPr lang="en-US" sz="3200">
                <a:solidFill>
                  <a:srgbClr val="0070C0"/>
                </a:solidFill>
                <a:ea typeface="+mn-lt"/>
                <a:cs typeface="+mn-lt"/>
              </a:rPr>
              <a:t>conflicted about his future.</a:t>
            </a:r>
            <a:endParaRPr lang="en-US" sz="3200">
              <a:solidFill>
                <a:schemeClr val="tx1">
                  <a:lumMod val="95000"/>
                  <a:lumOff val="5000"/>
                </a:schemeClr>
              </a:solidFill>
              <a:ea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72475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25" y="-276845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Writing a 'V-ed' </a:t>
            </a:r>
            <a:br>
              <a:rPr lang="en-AU">
                <a:latin typeface="KG HAPPY"/>
              </a:rPr>
            </a:br>
            <a:r>
              <a:rPr lang="en-AU">
                <a:latin typeface="KG HAPPY"/>
              </a:rPr>
              <a:t>clause</a:t>
            </a:r>
            <a:endParaRPr lang="en-AU">
              <a:latin typeface="KG HAPPY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42A22B-B2C9-4025-A8C2-932BC3BADD43}"/>
              </a:ext>
            </a:extLst>
          </p:cNvPr>
          <p:cNvSpPr txBox="1"/>
          <p:nvPr/>
        </p:nvSpPr>
        <p:spPr>
          <a:xfrm>
            <a:off x="1001" y="4721312"/>
            <a:ext cx="6625085" cy="2164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1. Read the sentence.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2. Write a 'V-ed' clause that matches the subject and predicate before the independent clause.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3. Include a comma after the V-ed clause, and then write the rest of the sentence. 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B6BA32-F20C-42D5-AD5C-1759F8976C2F}"/>
              </a:ext>
            </a:extLst>
          </p:cNvPr>
          <p:cNvSpPr txBox="1"/>
          <p:nvPr/>
        </p:nvSpPr>
        <p:spPr>
          <a:xfrm>
            <a:off x="770627" y="2150853"/>
            <a:ext cx="5719313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>
                <a:cs typeface="Calibri Light"/>
              </a:rPr>
              <a:t>Harry collapsed on the coach</a:t>
            </a:r>
            <a:endParaRPr lang="en-US" sz="3200">
              <a:ea typeface="Calibri Light"/>
              <a:cs typeface="Calibri Ligh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9EAB24-C379-4D4D-BE50-8C8785FA3161}"/>
              </a:ext>
            </a:extLst>
          </p:cNvPr>
          <p:cNvSpPr txBox="1"/>
          <p:nvPr/>
        </p:nvSpPr>
        <p:spPr>
          <a:xfrm>
            <a:off x="770626" y="3049330"/>
            <a:ext cx="6187112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>
                <a:ea typeface="+mn-lt"/>
                <a:cs typeface="+mn-lt"/>
              </a:rPr>
              <a:t>Harry collapsed on the coach, </a:t>
            </a:r>
            <a:r>
              <a:rPr lang="en-US" sz="3200">
                <a:solidFill>
                  <a:srgbClr val="0070C0"/>
                </a:solidFill>
                <a:ea typeface="+mn-lt"/>
                <a:cs typeface="+mn-lt"/>
              </a:rPr>
              <a:t>tired from running all day. </a:t>
            </a:r>
            <a:endParaRPr lang="en-US" sz="3200">
              <a:solidFill>
                <a:srgbClr val="0070C0"/>
              </a:solidFill>
              <a:ea typeface="Calibri Light"/>
              <a:cs typeface="Calibri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A6C8FC-6B4B-4754-B53D-88EF7B1F3A4E}"/>
              </a:ext>
            </a:extLst>
          </p:cNvPr>
          <p:cNvSpPr txBox="1"/>
          <p:nvPr/>
        </p:nvSpPr>
        <p:spPr>
          <a:xfrm>
            <a:off x="8920778" y="1091189"/>
            <a:ext cx="2976407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>
                <a:latin typeface="Calibri Light" panose="020F0302020204030204"/>
              </a:rPr>
              <a:t> Write a 'V-ed' clause for the following sentence. </a:t>
            </a:r>
            <a:endParaRPr lang="en-US" sz="2400" b="1">
              <a:latin typeface="Calibri Light" panose="020F0302020204030204"/>
              <a:ea typeface="Calibri Light" panose="020F0302020204030204"/>
              <a:cs typeface="Calibri Light"/>
            </a:endParaRPr>
          </a:p>
          <a:p>
            <a:pPr defTabSz="914400">
              <a:defRPr/>
            </a:pPr>
            <a:endParaRPr lang="en-US" sz="2400" b="1">
              <a:cs typeface="Calibri Light"/>
            </a:endParaRPr>
          </a:p>
          <a:p>
            <a:pPr defTabSz="914400">
              <a:defRPr/>
            </a:pPr>
            <a:r>
              <a:rPr lang="en-US" sz="2400">
                <a:cs typeface="Calibri Light"/>
              </a:rPr>
              <a:t>Monique dropped her bag on the floor. </a:t>
            </a:r>
            <a:endParaRPr lang="en-US" sz="2400">
              <a:ea typeface="Calibri Light"/>
              <a:cs typeface="Calibri Light"/>
            </a:endParaRPr>
          </a:p>
        </p:txBody>
      </p:sp>
      <p:pic>
        <p:nvPicPr>
          <p:cNvPr id="12" name="Picture 8" descr="Icon&#10;&#10;Description automatically generated">
            <a:extLst>
              <a:ext uri="{FF2B5EF4-FFF2-40B4-BE49-F238E27FC236}">
                <a16:creationId xmlns:a16="http://schemas.microsoft.com/office/drawing/2014/main" id="{5F0E9999-41B2-4F2A-AAE8-0570EE0892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5723" y="1084232"/>
            <a:ext cx="606366" cy="57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599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25" y="-276845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Writing a 'V-ed' </a:t>
            </a:r>
            <a:br>
              <a:rPr lang="en-AU">
                <a:latin typeface="KG HAPPY"/>
              </a:rPr>
            </a:br>
            <a:r>
              <a:rPr lang="en-AU">
                <a:latin typeface="KG HAPPY"/>
              </a:rPr>
              <a:t>clause</a:t>
            </a:r>
            <a:endParaRPr lang="en-AU">
              <a:latin typeface="KG HAPPY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42A22B-B2C9-4025-A8C2-932BC3BADD43}"/>
              </a:ext>
            </a:extLst>
          </p:cNvPr>
          <p:cNvSpPr txBox="1"/>
          <p:nvPr/>
        </p:nvSpPr>
        <p:spPr>
          <a:xfrm>
            <a:off x="1001" y="4721312"/>
            <a:ext cx="6625085" cy="2164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1. Read the sentence.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2. Write a 'V-ed' clause that matches the subject and predicate before the independent clause.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3. Include a comma after the V-ed clause, and then write the rest of the sentence.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B6BA32-F20C-42D5-AD5C-1759F8976C2F}"/>
              </a:ext>
            </a:extLst>
          </p:cNvPr>
          <p:cNvSpPr txBox="1"/>
          <p:nvPr/>
        </p:nvSpPr>
        <p:spPr>
          <a:xfrm>
            <a:off x="770627" y="2150853"/>
            <a:ext cx="5719313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>
                <a:cs typeface="Calibri Light"/>
              </a:rPr>
              <a:t>Harry collapsed on the coach</a:t>
            </a:r>
            <a:endParaRPr lang="en-US" sz="3200">
              <a:ea typeface="Calibri Light"/>
              <a:cs typeface="Calibri Ligh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9EAB24-C379-4D4D-BE50-8C8785FA3161}"/>
              </a:ext>
            </a:extLst>
          </p:cNvPr>
          <p:cNvSpPr txBox="1"/>
          <p:nvPr/>
        </p:nvSpPr>
        <p:spPr>
          <a:xfrm>
            <a:off x="770626" y="3049330"/>
            <a:ext cx="6187112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>
                <a:ea typeface="+mn-lt"/>
                <a:cs typeface="+mn-lt"/>
              </a:rPr>
              <a:t>Harry collapsed on the coach, </a:t>
            </a:r>
            <a:r>
              <a:rPr lang="en-US" sz="3200">
                <a:solidFill>
                  <a:srgbClr val="0070C0"/>
                </a:solidFill>
                <a:ea typeface="+mn-lt"/>
                <a:cs typeface="+mn-lt"/>
              </a:rPr>
              <a:t>tired from running all day. </a:t>
            </a:r>
            <a:endParaRPr lang="en-US" sz="3200">
              <a:solidFill>
                <a:srgbClr val="0070C0"/>
              </a:solidFill>
              <a:ea typeface="Calibri Light"/>
              <a:cs typeface="Calibri Ligh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A6C8FC-6B4B-4754-B53D-88EF7B1F3A4E}"/>
              </a:ext>
            </a:extLst>
          </p:cNvPr>
          <p:cNvSpPr txBox="1"/>
          <p:nvPr/>
        </p:nvSpPr>
        <p:spPr>
          <a:xfrm>
            <a:off x="8920778" y="1091189"/>
            <a:ext cx="2976407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>
                <a:latin typeface="Calibri Light" panose="020F0302020204030204"/>
              </a:rPr>
              <a:t> Write a 'V-ed' clause for the following sentence. </a:t>
            </a:r>
            <a:endParaRPr lang="en-US" sz="2400" b="1">
              <a:latin typeface="Calibri Light" panose="020F0302020204030204"/>
              <a:ea typeface="Calibri Light" panose="020F0302020204030204"/>
              <a:cs typeface="Calibri Light"/>
            </a:endParaRPr>
          </a:p>
          <a:p>
            <a:pPr defTabSz="914400">
              <a:defRPr/>
            </a:pPr>
            <a:endParaRPr lang="en-US" sz="2400" b="1">
              <a:cs typeface="Calibri Light"/>
            </a:endParaRPr>
          </a:p>
          <a:p>
            <a:pPr defTabSz="914400">
              <a:defRPr/>
            </a:pPr>
            <a:r>
              <a:rPr lang="en-US" sz="2400">
                <a:cs typeface="Calibri Light"/>
              </a:rPr>
              <a:t>Monique dropped her bag on the floor, </a:t>
            </a:r>
            <a:r>
              <a:rPr lang="en-US" sz="2400" b="1">
                <a:solidFill>
                  <a:srgbClr val="0070C0"/>
                </a:solidFill>
                <a:ea typeface="+mn-lt"/>
                <a:cs typeface="+mn-lt"/>
              </a:rPr>
              <a:t>shocked at the news</a:t>
            </a:r>
            <a:r>
              <a:rPr lang="en-US" sz="2400">
                <a:cs typeface="Calibri Light"/>
              </a:rPr>
              <a:t>. </a:t>
            </a:r>
            <a:endParaRPr lang="en-US" sz="2400">
              <a:ea typeface="Calibri Light"/>
              <a:cs typeface="Calibri Light"/>
            </a:endParaRPr>
          </a:p>
        </p:txBody>
      </p:sp>
      <p:pic>
        <p:nvPicPr>
          <p:cNvPr id="12" name="Picture 8" descr="Icon&#10;&#10;Description automatically generated">
            <a:extLst>
              <a:ext uri="{FF2B5EF4-FFF2-40B4-BE49-F238E27FC236}">
                <a16:creationId xmlns:a16="http://schemas.microsoft.com/office/drawing/2014/main" id="{5F0E9999-41B2-4F2A-AAE8-0570EE0892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65723" y="1084232"/>
            <a:ext cx="606366" cy="577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77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016" y="-564392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Your task today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3A5B9B-B9F7-4A07-B7BD-167A38BB6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163" y="1156618"/>
            <a:ext cx="10634729" cy="317671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AU">
                <a:cs typeface="Calibri Light"/>
              </a:rPr>
              <a:t>Re-write the following sentences to include a 'V-ed' clause at the beginning or end.</a:t>
            </a:r>
            <a:endParaRPr lang="en-US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AU">
              <a:cs typeface="Calibri Light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AU">
                <a:ea typeface="+mn-lt"/>
                <a:cs typeface="Calibri Light"/>
              </a:rPr>
              <a:t>He wandered down the hallway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AU">
                <a:ea typeface="+mn-lt"/>
                <a:cs typeface="+mn-lt"/>
              </a:rPr>
              <a:t>Jack tripped over the mossy log. 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AU">
                <a:ea typeface="Calibri Light"/>
                <a:cs typeface="Calibri Light"/>
              </a:rPr>
              <a:t>The children gazed out the distant window. 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AU">
                <a:ea typeface="Calibri Light"/>
                <a:cs typeface="Calibri Light"/>
              </a:rPr>
              <a:t>The teachers paused at the entrance to the Hub. </a:t>
            </a:r>
            <a:endParaRPr lang="en-AU"/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AU">
                <a:ea typeface="Calibri Light"/>
                <a:cs typeface="Calibri Light"/>
              </a:rPr>
              <a:t>At long last, she finally sent off her mammoth homework.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AU">
                <a:ea typeface="+mn-lt"/>
                <a:cs typeface="+mn-lt"/>
              </a:rPr>
              <a:t>She ran for her life away from the volcano.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AU">
              <a:ea typeface="Calibri Light" panose="020F0302020204030204"/>
              <a:cs typeface="Calibri Light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AU">
              <a:ea typeface="Calibri Light" panose="020F0302020204030204"/>
              <a:cs typeface="Calibri Light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AU">
              <a:ea typeface="Calibri Light" panose="020F0302020204030204"/>
              <a:cs typeface="Calibri Light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AU">
              <a:ea typeface="Calibri Light" panose="020F0302020204030204"/>
              <a:cs typeface="Calibri Light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AU">
              <a:ea typeface="Calibri Light" panose="020F0302020204030204"/>
              <a:cs typeface="Calibri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1608BE-9EFF-43F8-8EA1-5F98A44DC7AC}"/>
              </a:ext>
            </a:extLst>
          </p:cNvPr>
          <p:cNvSpPr txBox="1"/>
          <p:nvPr/>
        </p:nvSpPr>
        <p:spPr>
          <a:xfrm>
            <a:off x="1001" y="4692557"/>
            <a:ext cx="6625085" cy="216443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1. Read the sentence. </a:t>
            </a:r>
            <a:endParaRPr lang="en-US" sz="2000">
              <a:solidFill>
                <a:schemeClr val="tx1"/>
              </a:solidFill>
              <a:ea typeface="+mn-lt"/>
              <a:cs typeface="+mn-lt"/>
            </a:endParaRP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2. Write a 'V-ed' clause that matches the subject and predicate before the independent clause. </a:t>
            </a:r>
            <a:endParaRPr lang="en-US" sz="2000">
              <a:solidFill>
                <a:schemeClr val="tx1"/>
              </a:solidFill>
              <a:ea typeface="+mn-lt"/>
              <a:cs typeface="+mn-lt"/>
            </a:endParaRP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3. Include a comma after the V-ed clause, and then write the rest of the sentence. </a:t>
            </a:r>
            <a:endParaRPr lang="en-US" sz="200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C081263-2C10-CCAC-5CD5-6896B3F42062}"/>
              </a:ext>
            </a:extLst>
          </p:cNvPr>
          <p:cNvSpPr txBox="1"/>
          <p:nvPr/>
        </p:nvSpPr>
        <p:spPr>
          <a:xfrm>
            <a:off x="8635043" y="1791419"/>
            <a:ext cx="3562709" cy="23083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AU" sz="2400" b="1">
                <a:solidFill>
                  <a:srgbClr val="262626"/>
                </a:solidFill>
              </a:rPr>
              <a:t>'V-ed' word bank: </a:t>
            </a:r>
            <a:endParaRPr lang="en-GB" sz="2400" b="1">
              <a:solidFill>
                <a:srgbClr val="000000"/>
              </a:solidFill>
            </a:endParaRPr>
          </a:p>
          <a:p>
            <a:r>
              <a:rPr lang="en-AU" sz="2400">
                <a:solidFill>
                  <a:srgbClr val="262626"/>
                </a:solidFill>
              </a:rPr>
              <a:t>amazed, surprised, enraged pleased, interested, relaxed, tempted, thrilled, bored, injured, shocked, soaked, worried, bemused.</a:t>
            </a:r>
            <a:endParaRPr lang="en-GB" sz="240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2752461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8B5E5-F430-479F-91FD-6CD0824C7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56" y="492760"/>
            <a:ext cx="9875520" cy="1356360"/>
          </a:xfrm>
        </p:spPr>
        <p:txBody>
          <a:bodyPr>
            <a:normAutofit/>
          </a:bodyPr>
          <a:lstStyle/>
          <a:p>
            <a:r>
              <a:rPr lang="en-US" sz="6000">
                <a:latin typeface="KG HAPPY" panose="02000000000000000000" pitchFamily="2" charset="0"/>
              </a:rPr>
              <a:t>Reflection</a:t>
            </a:r>
            <a:endParaRPr lang="en-US" sz="6000">
              <a:latin typeface="KG HAPPY" panose="02000000000000000000" pitchFamily="2" charset="0"/>
              <a:cs typeface="Calibri Light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4A49F2-621F-4A4E-A062-DBEA21F7F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>
              <a:cs typeface="Calibri Light"/>
            </a:endParaRPr>
          </a:p>
          <a:p>
            <a:endParaRPr lang="en-US">
              <a:cs typeface="Calibri Light"/>
            </a:endParaRPr>
          </a:p>
          <a:p>
            <a:endParaRPr lang="en-US">
              <a:cs typeface="Calibri Light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6B1B7F4-D715-4629-96A2-87D0DF019EF6}"/>
              </a:ext>
            </a:extLst>
          </p:cNvPr>
          <p:cNvSpPr txBox="1">
            <a:spLocks/>
          </p:cNvSpPr>
          <p:nvPr/>
        </p:nvSpPr>
        <p:spPr>
          <a:xfrm>
            <a:off x="812800" y="1849120"/>
            <a:ext cx="10365631" cy="4399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Arial" pitchFamily="34" charset="0"/>
              <a:buNone/>
            </a:pPr>
            <a:endParaRPr lang="en-US" sz="3200">
              <a:solidFill>
                <a:schemeClr val="tx1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65653-0C74-424D-AF82-18FA36DB90B3}"/>
              </a:ext>
            </a:extLst>
          </p:cNvPr>
          <p:cNvSpPr txBox="1">
            <a:spLocks/>
          </p:cNvSpPr>
          <p:nvPr/>
        </p:nvSpPr>
        <p:spPr>
          <a:xfrm>
            <a:off x="288467" y="1853529"/>
            <a:ext cx="11415083" cy="42550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3600">
                <a:solidFill>
                  <a:schemeClr val="tx1"/>
                </a:solidFill>
                <a:cs typeface="Calibri Light"/>
              </a:rPr>
              <a:t>Get your marking pencils out, let's correct our V-ed clauses!</a:t>
            </a:r>
            <a:endParaRPr lang="en-US" sz="3600">
              <a:solidFill>
                <a:schemeClr val="tx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AU">
              <a:solidFill>
                <a:schemeClr val="tx1"/>
              </a:solidFill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62041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25" y="-276845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What is a 'V-ed' clause?</a:t>
            </a:r>
            <a:endParaRPr lang="en-US">
              <a:cs typeface="Calibri Light" panose="020F03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158096-4C55-4C7F-8BE3-AC24D07B7CA2}"/>
              </a:ext>
            </a:extLst>
          </p:cNvPr>
          <p:cNvSpPr txBox="1"/>
          <p:nvPr/>
        </p:nvSpPr>
        <p:spPr>
          <a:xfrm>
            <a:off x="9165194" y="1838812"/>
            <a:ext cx="2976407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>
                <a:latin typeface="Calibri Light" panose="020F0302020204030204"/>
              </a:rPr>
              <a:t> Which of the following is an example V-ed clause?</a:t>
            </a:r>
            <a:endParaRPr lang="en-US" sz="2400" b="1">
              <a:latin typeface="Calibri Light" panose="020F0302020204030204"/>
              <a:cs typeface="Calibri Light" panose="020F0302020204030204"/>
            </a:endParaRPr>
          </a:p>
          <a:p>
            <a:pPr defTabSz="914400">
              <a:defRPr/>
            </a:pPr>
            <a:endParaRPr lang="en-US" sz="2400" b="1">
              <a:latin typeface="Calibri Light" panose="020F0302020204030204"/>
              <a:cs typeface="Calibri Light" panose="020F0302020204030204"/>
            </a:endParaRPr>
          </a:p>
          <a:p>
            <a:pPr defTabSz="914400">
              <a:defRPr/>
            </a:pPr>
            <a:r>
              <a:rPr lang="en-US" sz="2400">
                <a:cs typeface="Calibri Light"/>
              </a:rPr>
              <a:t>A) Scared by the shadows, he raced home.</a:t>
            </a:r>
          </a:p>
          <a:p>
            <a:pPr defTabSz="914400">
              <a:defRPr/>
            </a:pPr>
            <a:r>
              <a:rPr lang="en-US" sz="2400">
                <a:cs typeface="Calibri Light"/>
              </a:rPr>
              <a:t>B) Because he was scared, he raced home.</a:t>
            </a:r>
          </a:p>
          <a:p>
            <a:pPr defTabSz="914400">
              <a:defRPr/>
            </a:pPr>
            <a:r>
              <a:rPr lang="en-US" sz="2400">
                <a:cs typeface="Calibri Light"/>
              </a:rPr>
              <a:t>C) He raced home as he was scared.</a:t>
            </a:r>
          </a:p>
        </p:txBody>
      </p:sp>
      <p:pic>
        <p:nvPicPr>
          <p:cNvPr id="8" name="Picture 8" descr="Icon&#10;&#10;Description automatically generated">
            <a:extLst>
              <a:ext uri="{FF2B5EF4-FFF2-40B4-BE49-F238E27FC236}">
                <a16:creationId xmlns:a16="http://schemas.microsoft.com/office/drawing/2014/main" id="{FD610C85-6D9C-4440-AB9D-6C2A6D6E7E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8817" y="1831855"/>
            <a:ext cx="994554" cy="96580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B228FEA-C450-9B7E-ABE5-37B0E4AD4080}"/>
              </a:ext>
            </a:extLst>
          </p:cNvPr>
          <p:cNvSpPr txBox="1">
            <a:spLocks/>
          </p:cNvSpPr>
          <p:nvPr/>
        </p:nvSpPr>
        <p:spPr>
          <a:xfrm>
            <a:off x="412113" y="4105021"/>
            <a:ext cx="7890801" cy="250097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b="1">
                <a:cs typeface="Calibri Light"/>
              </a:rPr>
              <a:t>Example:</a:t>
            </a:r>
            <a:endParaRPr lang="en-US">
              <a:cs typeface="Calibri Light"/>
            </a:endParaRPr>
          </a:p>
          <a:p>
            <a:r>
              <a:rPr lang="en-US" sz="2800">
                <a:cs typeface="Calibri Light"/>
              </a:rPr>
              <a:t>She was </a:t>
            </a:r>
            <a:r>
              <a:rPr lang="en-US" sz="2800" b="1">
                <a:cs typeface="Calibri Light"/>
              </a:rPr>
              <a:t>scared</a:t>
            </a:r>
            <a:r>
              <a:rPr lang="en-US" sz="2800">
                <a:cs typeface="Calibri Light"/>
              </a:rPr>
              <a:t>. She hid behind the couch. </a:t>
            </a:r>
          </a:p>
          <a:p>
            <a:r>
              <a:rPr lang="en-US" sz="2800">
                <a:ea typeface="+mn-lt"/>
                <a:cs typeface="+mn-lt"/>
              </a:rPr>
              <a:t>She was </a:t>
            </a:r>
            <a:r>
              <a:rPr lang="en-US" sz="2800" b="1">
                <a:ea typeface="+mn-lt"/>
                <a:cs typeface="+mn-lt"/>
              </a:rPr>
              <a:t>scared </a:t>
            </a:r>
            <a:r>
              <a:rPr lang="en-US" sz="2800">
                <a:ea typeface="+mn-lt"/>
                <a:cs typeface="+mn-lt"/>
              </a:rPr>
              <a:t>so she hid behind the couch.</a:t>
            </a:r>
          </a:p>
          <a:p>
            <a:r>
              <a:rPr lang="en-US" sz="2800" b="1">
                <a:solidFill>
                  <a:srgbClr val="262626"/>
                </a:solidFill>
                <a:ea typeface="+mn-lt"/>
                <a:cs typeface="+mn-lt"/>
              </a:rPr>
              <a:t>Scared</a:t>
            </a:r>
            <a:r>
              <a:rPr lang="en-US" sz="2800">
                <a:solidFill>
                  <a:srgbClr val="262626"/>
                </a:solidFill>
                <a:ea typeface="+mn-lt"/>
                <a:cs typeface="+mn-lt"/>
              </a:rPr>
              <a:t>, she hid behind the couch. </a:t>
            </a:r>
          </a:p>
          <a:p>
            <a:r>
              <a:rPr lang="en-US" sz="2800">
                <a:solidFill>
                  <a:srgbClr val="262626"/>
                </a:solidFill>
                <a:ea typeface="+mn-lt"/>
                <a:cs typeface="+mn-lt"/>
              </a:rPr>
              <a:t>She hid behind the couch, </a:t>
            </a:r>
            <a:r>
              <a:rPr lang="en-US" sz="2800" b="1">
                <a:solidFill>
                  <a:srgbClr val="262626"/>
                </a:solidFill>
                <a:ea typeface="+mn-lt"/>
                <a:cs typeface="+mn-lt"/>
              </a:rPr>
              <a:t>scared</a:t>
            </a:r>
            <a:r>
              <a:rPr lang="en-US" sz="2800">
                <a:solidFill>
                  <a:srgbClr val="262626"/>
                </a:solidFill>
                <a:ea typeface="+mn-lt"/>
                <a:cs typeface="+mn-lt"/>
              </a:rPr>
              <a:t>.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BE37CC3-C0E5-137C-4559-264E1EA6D7B3}"/>
              </a:ext>
            </a:extLst>
          </p:cNvPr>
          <p:cNvSpPr txBox="1">
            <a:spLocks/>
          </p:cNvSpPr>
          <p:nvPr/>
        </p:nvSpPr>
        <p:spPr>
          <a:xfrm>
            <a:off x="417864" y="1494094"/>
            <a:ext cx="7880195" cy="23397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>
                <a:ea typeface="+mn-lt"/>
                <a:cs typeface="+mn-lt"/>
              </a:rPr>
              <a:t>A 'V-ed' clause is used at the beginning or end of a sentence to provide extra information. It </a:t>
            </a:r>
            <a:r>
              <a:rPr lang="en-AU">
                <a:cs typeface="Calibri Light"/>
              </a:rPr>
              <a:t>adds a </a:t>
            </a:r>
            <a:r>
              <a:rPr lang="en-AU" b="1">
                <a:cs typeface="Calibri Light"/>
              </a:rPr>
              <a:t>dependent clause </a:t>
            </a:r>
            <a:r>
              <a:rPr lang="en-AU">
                <a:cs typeface="Calibri Light"/>
              </a:rPr>
              <a:t>to the sentence. </a:t>
            </a:r>
            <a:endParaRPr lang="en-US">
              <a:ea typeface="+mn-lt"/>
              <a:cs typeface="+mn-lt"/>
            </a:endParaRPr>
          </a:p>
          <a:p>
            <a:r>
              <a:rPr lang="en-AU">
                <a:ea typeface="+mn-lt"/>
                <a:cs typeface="+mn-lt"/>
              </a:rPr>
              <a:t>It modifies the subject or predicate of the sentence in concise way. </a:t>
            </a:r>
          </a:p>
          <a:p>
            <a:endParaRPr lang="en-AU">
              <a:ea typeface="+mn-lt"/>
              <a:cs typeface="+mn-lt"/>
            </a:endParaRPr>
          </a:p>
          <a:p>
            <a:r>
              <a:rPr lang="en-AU">
                <a:ea typeface="+mn-lt"/>
                <a:cs typeface="+mn-lt"/>
              </a:rPr>
              <a:t>The sentence is usually in the past tense. </a:t>
            </a:r>
          </a:p>
          <a:p>
            <a:endParaRPr lang="en-AU">
              <a:ea typeface="+mn-lt"/>
              <a:cs typeface="+mn-lt"/>
            </a:endParaRPr>
          </a:p>
          <a:p>
            <a:endParaRPr lang="en-AU">
              <a:ea typeface="+mn-lt"/>
              <a:cs typeface="+mn-lt"/>
            </a:endParaRPr>
          </a:p>
          <a:p>
            <a:endParaRPr lang="en-AU">
              <a:ea typeface="+mn-lt"/>
              <a:cs typeface="+mn-lt"/>
            </a:endParaRPr>
          </a:p>
          <a:p>
            <a:endParaRPr lang="en-AU">
              <a:ea typeface="+mn-lt"/>
              <a:cs typeface="+mn-lt"/>
            </a:endParaRPr>
          </a:p>
          <a:p>
            <a:endParaRPr lang="en-AU">
              <a:ea typeface="+mn-lt"/>
              <a:cs typeface="+mn-lt"/>
            </a:endParaRPr>
          </a:p>
          <a:p>
            <a:endParaRPr lang="en-AU">
              <a:ea typeface="+mn-lt"/>
              <a:cs typeface="+mn-lt"/>
            </a:endParaRPr>
          </a:p>
          <a:p>
            <a:endParaRPr lang="en-AU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25871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25" y="-276845"/>
            <a:ext cx="11448510" cy="2492084"/>
          </a:xfrm>
        </p:spPr>
        <p:txBody>
          <a:bodyPr>
            <a:normAutofit/>
          </a:bodyPr>
          <a:lstStyle/>
          <a:p>
            <a:r>
              <a:rPr lang="en-AU">
                <a:latin typeface="KG HAPPY"/>
              </a:rPr>
              <a:t>What is a 'V-ed' clause?</a:t>
            </a:r>
            <a:endParaRPr lang="en-US"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5DB27-A810-496C-A776-5C18BE6AC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864" y="1494094"/>
            <a:ext cx="7880195" cy="233976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AU">
                <a:ea typeface="+mn-lt"/>
                <a:cs typeface="+mn-lt"/>
              </a:rPr>
              <a:t>A 'V-ed' clause is used at the beginning or end of a sentence to provide extra information. It </a:t>
            </a:r>
            <a:r>
              <a:rPr lang="en-AU">
                <a:cs typeface="Calibri Light"/>
              </a:rPr>
              <a:t>adds a </a:t>
            </a:r>
            <a:r>
              <a:rPr lang="en-AU" b="1">
                <a:cs typeface="Calibri Light"/>
              </a:rPr>
              <a:t>dependent clause </a:t>
            </a:r>
            <a:r>
              <a:rPr lang="en-AU">
                <a:cs typeface="Calibri Light"/>
              </a:rPr>
              <a:t>to the sentence. </a:t>
            </a:r>
            <a:endParaRPr lang="en-US">
              <a:ea typeface="+mn-lt"/>
              <a:cs typeface="+mn-lt"/>
            </a:endParaRPr>
          </a:p>
          <a:p>
            <a:r>
              <a:rPr lang="en-AU">
                <a:ea typeface="+mn-lt"/>
                <a:cs typeface="+mn-lt"/>
              </a:rPr>
              <a:t>It modifies the subject or predicate of the sentence in concise way. </a:t>
            </a:r>
          </a:p>
          <a:p>
            <a:endParaRPr lang="en-AU">
              <a:ea typeface="+mn-lt"/>
              <a:cs typeface="+mn-lt"/>
            </a:endParaRPr>
          </a:p>
          <a:p>
            <a:r>
              <a:rPr lang="en-AU">
                <a:ea typeface="+mn-lt"/>
                <a:cs typeface="+mn-lt"/>
              </a:rPr>
              <a:t>The sentence is usually in the past tense. </a:t>
            </a:r>
          </a:p>
          <a:p>
            <a:endParaRPr lang="en-AU">
              <a:ea typeface="+mn-lt"/>
              <a:cs typeface="+mn-lt"/>
            </a:endParaRPr>
          </a:p>
          <a:p>
            <a:endParaRPr lang="en-AU">
              <a:ea typeface="+mn-lt"/>
              <a:cs typeface="+mn-lt"/>
            </a:endParaRPr>
          </a:p>
          <a:p>
            <a:endParaRPr lang="en-AU">
              <a:ea typeface="+mn-lt"/>
              <a:cs typeface="+mn-lt"/>
            </a:endParaRPr>
          </a:p>
          <a:p>
            <a:endParaRPr lang="en-AU">
              <a:ea typeface="+mn-lt"/>
              <a:cs typeface="+mn-lt"/>
            </a:endParaRPr>
          </a:p>
          <a:p>
            <a:endParaRPr lang="en-AU">
              <a:ea typeface="+mn-lt"/>
              <a:cs typeface="+mn-lt"/>
            </a:endParaRPr>
          </a:p>
          <a:p>
            <a:endParaRPr lang="en-AU">
              <a:ea typeface="+mn-lt"/>
              <a:cs typeface="+mn-lt"/>
            </a:endParaRPr>
          </a:p>
          <a:p>
            <a:endParaRPr lang="en-AU">
              <a:cs typeface="Calibri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158096-4C55-4C7F-8BE3-AC24D07B7CA2}"/>
              </a:ext>
            </a:extLst>
          </p:cNvPr>
          <p:cNvSpPr txBox="1"/>
          <p:nvPr/>
        </p:nvSpPr>
        <p:spPr>
          <a:xfrm>
            <a:off x="9165194" y="1838812"/>
            <a:ext cx="2976407" cy="452431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>
                <a:latin typeface="Calibri Light" panose="020F0302020204030204"/>
              </a:rPr>
              <a:t> Which of the following is an example V-ed clause?</a:t>
            </a:r>
            <a:endParaRPr lang="en-US" sz="2400" b="1">
              <a:latin typeface="Calibri Light" panose="020F0302020204030204"/>
              <a:cs typeface="Calibri Light" panose="020F0302020204030204"/>
            </a:endParaRPr>
          </a:p>
          <a:p>
            <a:pPr defTabSz="914400">
              <a:defRPr/>
            </a:pPr>
            <a:endParaRPr lang="en-US" sz="2400" b="1">
              <a:latin typeface="Calibri Light" panose="020F0302020204030204"/>
              <a:cs typeface="Calibri Light" panose="020F0302020204030204"/>
            </a:endParaRPr>
          </a:p>
          <a:p>
            <a:pPr defTabSz="914400">
              <a:defRPr/>
            </a:pPr>
            <a:r>
              <a:rPr lang="en-US" sz="2400" b="1">
                <a:ea typeface="+mn-lt"/>
                <a:cs typeface="+mn-lt"/>
              </a:rPr>
              <a:t>A) Scared by the shadows, he raced home.</a:t>
            </a:r>
          </a:p>
          <a:p>
            <a:pPr defTabSz="914400">
              <a:defRPr/>
            </a:pPr>
            <a:r>
              <a:rPr lang="en-US" sz="2400">
                <a:ea typeface="+mn-lt"/>
                <a:cs typeface="+mn-lt"/>
              </a:rPr>
              <a:t>B) Because he was scared, he raced home.</a:t>
            </a:r>
          </a:p>
          <a:p>
            <a:pPr defTabSz="914400">
              <a:defRPr/>
            </a:pPr>
            <a:r>
              <a:rPr lang="en-US" sz="2400">
                <a:ea typeface="+mn-lt"/>
                <a:cs typeface="+mn-lt"/>
              </a:rPr>
              <a:t>C) He raced home as he was scared.</a:t>
            </a:r>
            <a:endParaRPr lang="en-US"/>
          </a:p>
        </p:txBody>
      </p:sp>
      <p:pic>
        <p:nvPicPr>
          <p:cNvPr id="8" name="Picture 8" descr="Icon&#10;&#10;Description automatically generated">
            <a:extLst>
              <a:ext uri="{FF2B5EF4-FFF2-40B4-BE49-F238E27FC236}">
                <a16:creationId xmlns:a16="http://schemas.microsoft.com/office/drawing/2014/main" id="{FD610C85-6D9C-4440-AB9D-6C2A6D6E7E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8817" y="1831855"/>
            <a:ext cx="994554" cy="965800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B228FEA-C450-9B7E-ABE5-37B0E4AD4080}"/>
              </a:ext>
            </a:extLst>
          </p:cNvPr>
          <p:cNvSpPr txBox="1">
            <a:spLocks/>
          </p:cNvSpPr>
          <p:nvPr/>
        </p:nvSpPr>
        <p:spPr>
          <a:xfrm>
            <a:off x="383359" y="4105021"/>
            <a:ext cx="7919555" cy="22996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b="1">
                <a:cs typeface="Calibri Light"/>
              </a:rPr>
              <a:t>Example:</a:t>
            </a:r>
            <a:endParaRPr lang="en-US">
              <a:cs typeface="Calibri Light"/>
            </a:endParaRPr>
          </a:p>
          <a:p>
            <a:r>
              <a:rPr lang="en-US" sz="2800">
                <a:cs typeface="Calibri Light"/>
              </a:rPr>
              <a:t>She was </a:t>
            </a:r>
            <a:r>
              <a:rPr lang="en-US" sz="2800" b="1">
                <a:cs typeface="Calibri Light"/>
              </a:rPr>
              <a:t>scared</a:t>
            </a:r>
            <a:r>
              <a:rPr lang="en-US" sz="2800">
                <a:cs typeface="Calibri Light"/>
              </a:rPr>
              <a:t>. She hid behind the couch. </a:t>
            </a:r>
          </a:p>
          <a:p>
            <a:r>
              <a:rPr lang="en-US" sz="2800">
                <a:ea typeface="+mn-lt"/>
                <a:cs typeface="+mn-lt"/>
              </a:rPr>
              <a:t>She was </a:t>
            </a:r>
            <a:r>
              <a:rPr lang="en-US" sz="2800" b="1">
                <a:ea typeface="+mn-lt"/>
                <a:cs typeface="+mn-lt"/>
              </a:rPr>
              <a:t>scared </a:t>
            </a:r>
            <a:r>
              <a:rPr lang="en-US" sz="2800">
                <a:ea typeface="+mn-lt"/>
                <a:cs typeface="+mn-lt"/>
              </a:rPr>
              <a:t>so she hid behind the couch.</a:t>
            </a:r>
          </a:p>
          <a:p>
            <a:r>
              <a:rPr lang="en-US" sz="2800" b="1">
                <a:solidFill>
                  <a:srgbClr val="262626"/>
                </a:solidFill>
                <a:ea typeface="+mn-lt"/>
                <a:cs typeface="+mn-lt"/>
              </a:rPr>
              <a:t>Scared</a:t>
            </a:r>
            <a:r>
              <a:rPr lang="en-US" sz="2800">
                <a:solidFill>
                  <a:srgbClr val="262626"/>
                </a:solidFill>
                <a:ea typeface="+mn-lt"/>
                <a:cs typeface="+mn-lt"/>
              </a:rPr>
              <a:t>, she hid behind the couch. </a:t>
            </a:r>
          </a:p>
          <a:p>
            <a:r>
              <a:rPr lang="en-US" sz="2800">
                <a:solidFill>
                  <a:srgbClr val="262626"/>
                </a:solidFill>
                <a:ea typeface="+mn-lt"/>
                <a:cs typeface="+mn-lt"/>
              </a:rPr>
              <a:t>She hid behind the couch, </a:t>
            </a:r>
            <a:r>
              <a:rPr lang="en-US" sz="2800" b="1">
                <a:solidFill>
                  <a:srgbClr val="262626"/>
                </a:solidFill>
                <a:ea typeface="+mn-lt"/>
                <a:cs typeface="+mn-lt"/>
              </a:rPr>
              <a:t>scared</a:t>
            </a:r>
            <a:r>
              <a:rPr lang="en-US" sz="2800">
                <a:solidFill>
                  <a:srgbClr val="262626"/>
                </a:solidFill>
                <a:ea typeface="+mn-lt"/>
                <a:cs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385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29" y="-75561"/>
            <a:ext cx="7009557" cy="2506461"/>
          </a:xfrm>
        </p:spPr>
        <p:txBody>
          <a:bodyPr>
            <a:normAutofit/>
          </a:bodyPr>
          <a:lstStyle/>
          <a:p>
            <a:r>
              <a:rPr lang="en-AU" sz="4800">
                <a:latin typeface="KG HAPPY"/>
              </a:rPr>
              <a:t>Combining sentences with a 'V-ed' Clause</a:t>
            </a:r>
            <a:endParaRPr lang="en-AU" sz="4800">
              <a:latin typeface="KG HAPPY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A4C77F-C7E6-4A6C-A4DF-C549EBEBE59E}"/>
              </a:ext>
            </a:extLst>
          </p:cNvPr>
          <p:cNvSpPr txBox="1"/>
          <p:nvPr/>
        </p:nvSpPr>
        <p:spPr>
          <a:xfrm>
            <a:off x="87265" y="4469120"/>
            <a:ext cx="8861117" cy="233115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1. Read the sentences.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2. Find the feeling verb using the  -ed suffix.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3. Identify the 'V-ed' clause by identifying which –ed verb is in the predicate.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4. Write the sentence, starting with the V-ed clause followed by a comma, followed by the independent clause.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DB2616-6993-4A11-9A38-4BA636BFE6D6}"/>
              </a:ext>
            </a:extLst>
          </p:cNvPr>
          <p:cNvSpPr txBox="1"/>
          <p:nvPr/>
        </p:nvSpPr>
        <p:spPr>
          <a:xfrm>
            <a:off x="282830" y="2010258"/>
            <a:ext cx="720018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>
                <a:ea typeface="+mn-lt"/>
                <a:cs typeface="+mn-lt"/>
              </a:rPr>
              <a:t>The cat was shocked by the rain. The cat ran for cover. </a:t>
            </a:r>
            <a:endParaRPr lang="en-US" sz="36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E6DD38-D42D-4FE8-87DD-3B6D4AC4B58A}"/>
              </a:ext>
            </a:extLst>
          </p:cNvPr>
          <p:cNvSpPr txBox="1"/>
          <p:nvPr/>
        </p:nvSpPr>
        <p:spPr>
          <a:xfrm>
            <a:off x="8234992" y="285697"/>
            <a:ext cx="3552749" cy="35394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>
                <a:latin typeface="Calibri Light" panose="020F0302020204030204"/>
              </a:rPr>
              <a:t> </a:t>
            </a:r>
            <a:r>
              <a:rPr lang="en-US" sz="2400">
                <a:latin typeface="Calibri Light" panose="020F0302020204030204"/>
              </a:rPr>
              <a:t>Combine the following two sentences by using a V-ed clause.</a:t>
            </a:r>
            <a:endParaRPr lang="en-US" sz="2400">
              <a:latin typeface="Calibri Light" panose="020F0302020204030204"/>
              <a:cs typeface="Calibri Light" panose="020F0302020204030204"/>
            </a:endParaRPr>
          </a:p>
          <a:p>
            <a:pPr defTabSz="914400">
              <a:defRPr/>
            </a:pPr>
            <a:endParaRPr lang="en-US" sz="3200">
              <a:latin typeface="Calibri Light" panose="020F0302020204030204"/>
              <a:ea typeface="Calibri Light"/>
              <a:cs typeface="Calibri Light" panose="020F0302020204030204"/>
            </a:endParaRPr>
          </a:p>
          <a:p>
            <a:pPr defTabSz="914400">
              <a:defRPr/>
            </a:pPr>
            <a:r>
              <a:rPr lang="en-US" sz="3200" b="1">
                <a:cs typeface="Calibri Light"/>
              </a:rPr>
              <a:t>She was excited. She passed her multiplication test. </a:t>
            </a:r>
          </a:p>
        </p:txBody>
      </p:sp>
      <p:pic>
        <p:nvPicPr>
          <p:cNvPr id="6" name="Picture 7" descr="Icon&#10;&#10;Description automatically generated">
            <a:extLst>
              <a:ext uri="{FF2B5EF4-FFF2-40B4-BE49-F238E27FC236}">
                <a16:creationId xmlns:a16="http://schemas.microsoft.com/office/drawing/2014/main" id="{10092AE0-ACE9-4B96-82AF-4857EB198D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291073"/>
            <a:ext cx="66675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83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29" y="-75561"/>
            <a:ext cx="7009557" cy="2506461"/>
          </a:xfrm>
        </p:spPr>
        <p:txBody>
          <a:bodyPr>
            <a:normAutofit/>
          </a:bodyPr>
          <a:lstStyle/>
          <a:p>
            <a:r>
              <a:rPr lang="en-AU" sz="4800">
                <a:latin typeface="KG HAPPY"/>
              </a:rPr>
              <a:t>Combining sentences with a 'V-ed' Clause</a:t>
            </a:r>
            <a:endParaRPr lang="en-AU" sz="4800">
              <a:latin typeface="KG HAPPY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A4C77F-C7E6-4A6C-A4DF-C549EBEBE59E}"/>
              </a:ext>
            </a:extLst>
          </p:cNvPr>
          <p:cNvSpPr txBox="1"/>
          <p:nvPr/>
        </p:nvSpPr>
        <p:spPr>
          <a:xfrm>
            <a:off x="87266" y="4440365"/>
            <a:ext cx="8861117" cy="233115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1. Read the sentences.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2. Find the feeling verb using the  -ed suffix.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3. Identify the 'V-ed' clause by identifying which –ed verb is in the predicate.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4. Write the sentence, starting with the V-ed clause followed by a comma, followed by the independent clause.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CC8453-ADDE-4186-9C67-A2881A1D1AEE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>
              <a:cs typeface="Calibri Ligh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DB2616-6993-4A11-9A38-4BA636BFE6D6}"/>
              </a:ext>
            </a:extLst>
          </p:cNvPr>
          <p:cNvSpPr txBox="1"/>
          <p:nvPr/>
        </p:nvSpPr>
        <p:spPr>
          <a:xfrm>
            <a:off x="282830" y="2010258"/>
            <a:ext cx="720018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>
                <a:ea typeface="+mn-lt"/>
                <a:cs typeface="+mn-lt"/>
              </a:rPr>
              <a:t>The cat was shocked by the rain. The cat ran for cover. 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93DDCF-4BE5-4A05-B67B-ACD570C86E05}"/>
              </a:ext>
            </a:extLst>
          </p:cNvPr>
          <p:cNvSpPr txBox="1"/>
          <p:nvPr/>
        </p:nvSpPr>
        <p:spPr>
          <a:xfrm>
            <a:off x="282829" y="3386407"/>
            <a:ext cx="7200180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>
                <a:ea typeface="+mn-lt"/>
                <a:cs typeface="+mn-lt"/>
              </a:rPr>
              <a:t>Shocked by the rain, the car ran for cover</a:t>
            </a:r>
            <a:r>
              <a:rPr lang="en-US" sz="2800">
                <a:ea typeface="+mn-lt"/>
                <a:cs typeface="+mn-lt"/>
              </a:rPr>
              <a:t>. Or </a:t>
            </a:r>
            <a:r>
              <a:rPr lang="en-US" sz="2800" b="1">
                <a:ea typeface="+mn-lt"/>
                <a:cs typeface="+mn-lt"/>
              </a:rPr>
              <a:t>The cat ran away, shocked by the rain.</a:t>
            </a:r>
            <a:endParaRPr lang="en-US" sz="2800">
              <a:cs typeface="Calibri Light"/>
            </a:endParaRPr>
          </a:p>
        </p:txBody>
      </p:sp>
      <p:pic>
        <p:nvPicPr>
          <p:cNvPr id="6" name="Picture 7" descr="Icon&#10;&#10;Description automatically generated">
            <a:extLst>
              <a:ext uri="{FF2B5EF4-FFF2-40B4-BE49-F238E27FC236}">
                <a16:creationId xmlns:a16="http://schemas.microsoft.com/office/drawing/2014/main" id="{10092AE0-ACE9-4B96-82AF-4857EB198D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291073"/>
            <a:ext cx="666750" cy="67627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29BB57C-03BF-0488-6A44-6F437DA147B3}"/>
              </a:ext>
            </a:extLst>
          </p:cNvPr>
          <p:cNvSpPr txBox="1"/>
          <p:nvPr/>
        </p:nvSpPr>
        <p:spPr>
          <a:xfrm>
            <a:off x="8350010" y="228188"/>
            <a:ext cx="3552749" cy="40318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>
                <a:latin typeface="Calibri Light" panose="020F0302020204030204"/>
              </a:rPr>
              <a:t> </a:t>
            </a:r>
            <a:r>
              <a:rPr lang="en-US" sz="2400">
                <a:latin typeface="Calibri Light" panose="020F0302020204030204"/>
              </a:rPr>
              <a:t>Combine the following two sentences by using a V-ed clause.</a:t>
            </a:r>
            <a:endParaRPr lang="en-US" sz="2400">
              <a:latin typeface="Calibri Light" panose="020F0302020204030204"/>
              <a:cs typeface="Calibri Light" panose="020F0302020204030204"/>
            </a:endParaRPr>
          </a:p>
          <a:p>
            <a:pPr defTabSz="914400">
              <a:defRPr/>
            </a:pPr>
            <a:endParaRPr lang="en-US" sz="3200">
              <a:latin typeface="Calibri Light" panose="020F0302020204030204"/>
              <a:ea typeface="Calibri Light"/>
              <a:cs typeface="Calibri Light" panose="020F0302020204030204"/>
            </a:endParaRPr>
          </a:p>
          <a:p>
            <a:pPr defTabSz="914400">
              <a:defRPr/>
            </a:pPr>
            <a:r>
              <a:rPr lang="en-US" sz="3200" b="1">
                <a:ea typeface="+mn-lt"/>
                <a:cs typeface="+mn-lt"/>
              </a:rPr>
              <a:t>Excided yet nervous, she passed her multiplication test.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8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C7D2D-A317-485E-A319-64655716D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29" y="-75561"/>
            <a:ext cx="7009557" cy="2506461"/>
          </a:xfrm>
        </p:spPr>
        <p:txBody>
          <a:bodyPr>
            <a:normAutofit/>
          </a:bodyPr>
          <a:lstStyle/>
          <a:p>
            <a:r>
              <a:rPr lang="en-AU" sz="4800">
                <a:latin typeface="KG HAPPY"/>
              </a:rPr>
              <a:t>Combining sentences with a 'V-ed' Clause</a:t>
            </a:r>
            <a:endParaRPr lang="en-AU" sz="4800">
              <a:latin typeface="KG HAPPY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A4C77F-C7E6-4A6C-A4DF-C549EBEBE59E}"/>
              </a:ext>
            </a:extLst>
          </p:cNvPr>
          <p:cNvSpPr txBox="1"/>
          <p:nvPr/>
        </p:nvSpPr>
        <p:spPr>
          <a:xfrm>
            <a:off x="1001" y="4526629"/>
            <a:ext cx="8861117" cy="233115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1. Read the sentences.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2. Find the feeling verb using the  -ed suffix.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3. Identify the 'V-ed' clause by identifying which –ed verb is in the predicate.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cs typeface="Calibri Light"/>
              </a:rPr>
              <a:t>4. Write the sentence, starting with the V-ed clause followed by a comma, followed by the independent clause.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CC8453-ADDE-4186-9C67-A2881A1D1AEE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>
              <a:cs typeface="Calibri Ligh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DB2616-6993-4A11-9A38-4BA636BFE6D6}"/>
              </a:ext>
            </a:extLst>
          </p:cNvPr>
          <p:cNvSpPr txBox="1"/>
          <p:nvPr/>
        </p:nvSpPr>
        <p:spPr>
          <a:xfrm>
            <a:off x="282830" y="2010258"/>
            <a:ext cx="720018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>
                <a:ea typeface="+mn-lt"/>
                <a:cs typeface="+mn-lt"/>
              </a:rPr>
              <a:t>The dog was surprised by the fireworks. The dog ran away. </a:t>
            </a:r>
            <a:endParaRPr lang="en-US" sz="36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E6DD38-D42D-4FE8-87DD-3B6D4AC4B58A}"/>
              </a:ext>
            </a:extLst>
          </p:cNvPr>
          <p:cNvSpPr txBox="1"/>
          <p:nvPr/>
        </p:nvSpPr>
        <p:spPr>
          <a:xfrm>
            <a:off x="8134350" y="271320"/>
            <a:ext cx="3552749" cy="40318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>
                <a:latin typeface="Calibri Light" panose="020F0302020204030204"/>
              </a:rPr>
              <a:t> </a:t>
            </a:r>
            <a:r>
              <a:rPr lang="en-US" sz="2400">
                <a:latin typeface="Calibri Light" panose="020F0302020204030204"/>
              </a:rPr>
              <a:t>Combine the following two sentences by using a V-ed clause.</a:t>
            </a:r>
            <a:endParaRPr lang="en-US" sz="2400">
              <a:latin typeface="Calibri Light" panose="020F0302020204030204"/>
              <a:cs typeface="Calibri Light" panose="020F0302020204030204"/>
            </a:endParaRPr>
          </a:p>
          <a:p>
            <a:pPr defTabSz="914400">
              <a:defRPr/>
            </a:pPr>
            <a:endParaRPr lang="en-US" sz="3200">
              <a:latin typeface="Calibri Light" panose="020F0302020204030204"/>
              <a:ea typeface="Calibri Light"/>
              <a:cs typeface="Calibri Light" panose="020F0302020204030204"/>
            </a:endParaRPr>
          </a:p>
          <a:p>
            <a:pPr defTabSz="914400">
              <a:defRPr/>
            </a:pPr>
            <a:r>
              <a:rPr lang="en-US" sz="3200" b="1">
                <a:cs typeface="Calibri Light"/>
              </a:rPr>
              <a:t>Embarrassed, she arrived late for class.</a:t>
            </a:r>
          </a:p>
          <a:p>
            <a:pPr defTabSz="914400">
              <a:defRPr/>
            </a:pPr>
            <a:r>
              <a:rPr lang="en-US" sz="3200" b="1">
                <a:ea typeface="Calibri Light"/>
                <a:cs typeface="Calibri Light"/>
              </a:rPr>
              <a:t>She arrived late for class, embarrassed.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93DDCF-4BE5-4A05-B67B-ACD570C86E05}"/>
              </a:ext>
            </a:extLst>
          </p:cNvPr>
          <p:cNvSpPr txBox="1"/>
          <p:nvPr/>
        </p:nvSpPr>
        <p:spPr>
          <a:xfrm>
            <a:off x="282829" y="3386407"/>
            <a:ext cx="7200180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>
                <a:ea typeface="+mn-lt"/>
                <a:cs typeface="+mn-lt"/>
              </a:rPr>
              <a:t>Surprised by the fireworks, the dog ran away. Or The dog ran away, surprised by the fireworks.</a:t>
            </a:r>
            <a:endParaRPr lang="en-US" sz="2800">
              <a:cs typeface="Calibri Light"/>
            </a:endParaRPr>
          </a:p>
        </p:txBody>
      </p:sp>
      <p:pic>
        <p:nvPicPr>
          <p:cNvPr id="6" name="Picture 7" descr="Icon&#10;&#10;Description automatically generated">
            <a:extLst>
              <a:ext uri="{FF2B5EF4-FFF2-40B4-BE49-F238E27FC236}">
                <a16:creationId xmlns:a16="http://schemas.microsoft.com/office/drawing/2014/main" id="{10092AE0-ACE9-4B96-82AF-4857EB198D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291073"/>
            <a:ext cx="66675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73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A4C77F-C7E6-4A6C-A4DF-C549EBEBE59E}"/>
              </a:ext>
            </a:extLst>
          </p:cNvPr>
          <p:cNvSpPr txBox="1"/>
          <p:nvPr/>
        </p:nvSpPr>
        <p:spPr>
          <a:xfrm>
            <a:off x="1001" y="4261237"/>
            <a:ext cx="6625085" cy="259276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1. Read the sentences.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2. Find the feeling verb using the  -ed suffix.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3. Identify the 'V-ed' clause by identifying which –ed verb is in the predicate.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4. Write the sentence, starting with the V-ed clause followed by a comma, followed by the independent clause. . </a:t>
            </a:r>
            <a:endParaRPr lang="en-US">
              <a:solidFill>
                <a:schemeClr val="tx1"/>
              </a:solidFill>
              <a:cs typeface="Calibri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CC8453-ADDE-4186-9C67-A2881A1D1AEE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>
              <a:cs typeface="Calibri Ligh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DB2616-6993-4A11-9A38-4BA636BFE6D6}"/>
              </a:ext>
            </a:extLst>
          </p:cNvPr>
          <p:cNvSpPr txBox="1"/>
          <p:nvPr/>
        </p:nvSpPr>
        <p:spPr>
          <a:xfrm>
            <a:off x="283903" y="2049742"/>
            <a:ext cx="720018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>
                <a:ea typeface="+mn-lt"/>
                <a:cs typeface="+mn-lt"/>
              </a:rPr>
              <a:t>He was shocked. He feinted. </a:t>
            </a:r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E6DD38-D42D-4FE8-87DD-3B6D4AC4B58A}"/>
              </a:ext>
            </a:extLst>
          </p:cNvPr>
          <p:cNvSpPr txBox="1"/>
          <p:nvPr/>
        </p:nvSpPr>
        <p:spPr>
          <a:xfrm>
            <a:off x="8360572" y="209385"/>
            <a:ext cx="2976407" cy="50783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>
                <a:latin typeface="Calibri Light" panose="020F0302020204030204"/>
              </a:rPr>
              <a:t> </a:t>
            </a:r>
            <a:r>
              <a:rPr lang="en-US" sz="2400">
                <a:cs typeface="Calibri Light"/>
              </a:rPr>
              <a:t>Combine</a:t>
            </a:r>
            <a:r>
              <a:rPr lang="en-US" sz="2400">
                <a:latin typeface="Calibri Light" panose="020F0302020204030204"/>
              </a:rPr>
              <a:t> the following two sentences by using</a:t>
            </a:r>
            <a:r>
              <a:rPr lang="en-US" sz="2400">
                <a:cs typeface="Calibri Light"/>
              </a:rPr>
              <a:t> a V-ed clause.</a:t>
            </a:r>
            <a:endParaRPr lang="en-US" sz="2400">
              <a:ea typeface="+mn-lt"/>
              <a:cs typeface="+mn-lt"/>
            </a:endParaRPr>
          </a:p>
          <a:p>
            <a:pPr defTabSz="914400">
              <a:defRPr/>
            </a:pPr>
            <a:endParaRPr lang="en-US" sz="2400">
              <a:ea typeface="+mn-lt"/>
              <a:cs typeface="+mn-lt"/>
            </a:endParaRPr>
          </a:p>
          <a:p>
            <a:pPr defTabSz="914400">
              <a:defRPr/>
            </a:pPr>
            <a:r>
              <a:rPr lang="en-US" sz="3600" b="1">
                <a:ea typeface="+mn-lt"/>
                <a:cs typeface="+mn-lt"/>
              </a:rPr>
              <a:t>She was terrified. She screamed down the hallway. </a:t>
            </a:r>
            <a:endParaRPr lang="en-US" sz="3600">
              <a:ea typeface="+mn-lt"/>
              <a:cs typeface="+mn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8DB45B-D787-44D1-BE99-C095DF5C5B0C}"/>
              </a:ext>
            </a:extLst>
          </p:cNvPr>
          <p:cNvSpPr txBox="1">
            <a:spLocks/>
          </p:cNvSpPr>
          <p:nvPr/>
        </p:nvSpPr>
        <p:spPr>
          <a:xfrm>
            <a:off x="82129" y="-75561"/>
            <a:ext cx="7009557" cy="2506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4800">
                <a:latin typeface="KG HAPPY"/>
              </a:rPr>
              <a:t>Combining sentences with a 'V-ed' Clause</a:t>
            </a:r>
            <a:endParaRPr lang="en-AU" sz="4800">
              <a:latin typeface="KG HAPPY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5309CC-8DF3-47AD-BC26-4E6652438C42}"/>
              </a:ext>
            </a:extLst>
          </p:cNvPr>
          <p:cNvSpPr txBox="1"/>
          <p:nvPr/>
        </p:nvSpPr>
        <p:spPr>
          <a:xfrm>
            <a:off x="282829" y="2825690"/>
            <a:ext cx="720018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>
                <a:ea typeface="+mn-lt"/>
                <a:cs typeface="+mn-lt"/>
              </a:rPr>
              <a:t>Shocked, </a:t>
            </a:r>
            <a:r>
              <a:rPr lang="en-US" sz="3600">
                <a:ea typeface="+mn-lt"/>
                <a:cs typeface="+mn-lt"/>
              </a:rPr>
              <a:t>he feinted.</a:t>
            </a:r>
          </a:p>
          <a:p>
            <a:r>
              <a:rPr lang="en-US" sz="3600">
                <a:cs typeface="Calibri Light"/>
              </a:rPr>
              <a:t>He feinted, </a:t>
            </a:r>
            <a:r>
              <a:rPr lang="en-US" sz="3600" b="1">
                <a:cs typeface="Calibri Light"/>
              </a:rPr>
              <a:t>shocked.</a:t>
            </a:r>
            <a:endParaRPr lang="en-US" sz="3600">
              <a:cs typeface="Calibri Light"/>
            </a:endParaRPr>
          </a:p>
        </p:txBody>
      </p:sp>
      <p:pic>
        <p:nvPicPr>
          <p:cNvPr id="14" name="Picture 7" descr="Icon&#10;&#10;Description automatically generated">
            <a:extLst>
              <a:ext uri="{FF2B5EF4-FFF2-40B4-BE49-F238E27FC236}">
                <a16:creationId xmlns:a16="http://schemas.microsoft.com/office/drawing/2014/main" id="{7640D854-8584-4B6A-9DDC-22D73C94D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460001"/>
            <a:ext cx="66675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78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2A4C77F-C7E6-4A6C-A4DF-C549EBEBE59E}"/>
              </a:ext>
            </a:extLst>
          </p:cNvPr>
          <p:cNvSpPr txBox="1"/>
          <p:nvPr/>
        </p:nvSpPr>
        <p:spPr>
          <a:xfrm>
            <a:off x="1001" y="4261237"/>
            <a:ext cx="6625085" cy="259276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 b="1">
                <a:solidFill>
                  <a:schemeClr val="tx1"/>
                </a:solidFill>
                <a:ea typeface="+mn-lt"/>
                <a:cs typeface="+mn-lt"/>
              </a:rPr>
              <a:t>Steps:</a:t>
            </a: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1. Read the sentences.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2. Find the feeling verb using the  -ed suffix.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3. Identify the 'V-ed' clause by identifying which –ed verb is in the predicate. </a:t>
            </a:r>
          </a:p>
          <a:p>
            <a:pPr defTabSz="914400">
              <a:lnSpc>
                <a:spcPct val="85000"/>
              </a:lnSpc>
              <a:spcBef>
                <a:spcPts val="1300"/>
              </a:spcBef>
              <a:defRPr/>
            </a:pPr>
            <a:r>
              <a:rPr lang="en-US" sz="2000">
                <a:solidFill>
                  <a:schemeClr val="tx1"/>
                </a:solidFill>
                <a:ea typeface="+mn-lt"/>
                <a:cs typeface="+mn-lt"/>
              </a:rPr>
              <a:t>4. Write the sentence, starting with the V-ed clause followed by a comma, followed by the independent clause. . </a:t>
            </a:r>
            <a:endParaRPr lang="en-US">
              <a:solidFill>
                <a:schemeClr val="tx1"/>
              </a:solidFill>
              <a:cs typeface="Calibri Ligh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CC8453-ADDE-4186-9C67-A2881A1D1AEE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>
              <a:cs typeface="Calibri Ligh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DB2616-6993-4A11-9A38-4BA636BFE6D6}"/>
              </a:ext>
            </a:extLst>
          </p:cNvPr>
          <p:cNvSpPr txBox="1"/>
          <p:nvPr/>
        </p:nvSpPr>
        <p:spPr>
          <a:xfrm>
            <a:off x="283903" y="2049742"/>
            <a:ext cx="720018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>
                <a:ea typeface="+mn-lt"/>
                <a:cs typeface="+mn-lt"/>
              </a:rPr>
              <a:t>He was shocked. He feinted. </a:t>
            </a:r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E6DD38-D42D-4FE8-87DD-3B6D4AC4B58A}"/>
              </a:ext>
            </a:extLst>
          </p:cNvPr>
          <p:cNvSpPr txBox="1"/>
          <p:nvPr/>
        </p:nvSpPr>
        <p:spPr>
          <a:xfrm>
            <a:off x="8360572" y="209385"/>
            <a:ext cx="3479614" cy="526297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CFU Question:</a:t>
            </a:r>
            <a:r>
              <a:rPr lang="en-US" sz="2400" b="1">
                <a:latin typeface="Calibri Light" panose="020F0302020204030204"/>
              </a:rPr>
              <a:t> </a:t>
            </a:r>
            <a:r>
              <a:rPr lang="en-US" sz="2400">
                <a:cs typeface="Calibri Light"/>
              </a:rPr>
              <a:t>Combine</a:t>
            </a:r>
            <a:r>
              <a:rPr lang="en-US" sz="2400">
                <a:latin typeface="Calibri Light" panose="020F0302020204030204"/>
              </a:rPr>
              <a:t> the following two sentences by using</a:t>
            </a:r>
            <a:r>
              <a:rPr lang="en-US" sz="2400">
                <a:cs typeface="Calibri Light"/>
              </a:rPr>
              <a:t> a V-ed clause.</a:t>
            </a:r>
            <a:endParaRPr lang="en-US" sz="2400">
              <a:ea typeface="+mn-lt"/>
              <a:cs typeface="+mn-lt"/>
            </a:endParaRPr>
          </a:p>
          <a:p>
            <a:pPr defTabSz="914400">
              <a:defRPr/>
            </a:pPr>
            <a:endParaRPr lang="en-US" sz="2400">
              <a:ea typeface="+mn-lt"/>
              <a:cs typeface="+mn-lt"/>
            </a:endParaRPr>
          </a:p>
          <a:p>
            <a:pPr defTabSz="914400">
              <a:defRPr/>
            </a:pPr>
            <a:r>
              <a:rPr lang="en-US" sz="3600" b="1">
                <a:ea typeface="+mn-lt"/>
                <a:cs typeface="+mn-lt"/>
              </a:rPr>
              <a:t>Terrified, she screamed down the hallway. </a:t>
            </a:r>
          </a:p>
          <a:p>
            <a:pPr defTabSz="914400">
              <a:defRPr/>
            </a:pPr>
            <a:r>
              <a:rPr lang="en-US" sz="3600" b="1">
                <a:ea typeface="+mn-lt"/>
                <a:cs typeface="+mn-lt"/>
              </a:rPr>
              <a:t>She screamed down the hallway, terrified. 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18DB45B-D787-44D1-BE99-C095DF5C5B0C}"/>
              </a:ext>
            </a:extLst>
          </p:cNvPr>
          <p:cNvSpPr txBox="1">
            <a:spLocks/>
          </p:cNvSpPr>
          <p:nvPr/>
        </p:nvSpPr>
        <p:spPr>
          <a:xfrm>
            <a:off x="82129" y="-75561"/>
            <a:ext cx="7009557" cy="25064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4800">
                <a:latin typeface="KG HAPPY"/>
              </a:rPr>
              <a:t>Combining sentences with a 'V-ed' Clause</a:t>
            </a:r>
            <a:endParaRPr lang="en-AU" sz="4800">
              <a:latin typeface="KG HAPPY" panose="02000000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5309CC-8DF3-47AD-BC26-4E6652438C42}"/>
              </a:ext>
            </a:extLst>
          </p:cNvPr>
          <p:cNvSpPr txBox="1"/>
          <p:nvPr/>
        </p:nvSpPr>
        <p:spPr>
          <a:xfrm>
            <a:off x="282829" y="2825690"/>
            <a:ext cx="720018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 b="1">
                <a:ea typeface="+mn-lt"/>
                <a:cs typeface="+mn-lt"/>
              </a:rPr>
              <a:t>Shocked, </a:t>
            </a:r>
            <a:r>
              <a:rPr lang="en-US" sz="3600">
                <a:ea typeface="+mn-lt"/>
                <a:cs typeface="+mn-lt"/>
              </a:rPr>
              <a:t>he feinted.</a:t>
            </a:r>
          </a:p>
          <a:p>
            <a:r>
              <a:rPr lang="en-US" sz="3600">
                <a:cs typeface="Calibri Light"/>
              </a:rPr>
              <a:t>He feinted, </a:t>
            </a:r>
            <a:r>
              <a:rPr lang="en-US" sz="3600" b="1">
                <a:cs typeface="Calibri Light"/>
              </a:rPr>
              <a:t>shocked.</a:t>
            </a:r>
            <a:endParaRPr lang="en-US" sz="3600">
              <a:cs typeface="Calibri Light"/>
            </a:endParaRPr>
          </a:p>
        </p:txBody>
      </p:sp>
      <p:pic>
        <p:nvPicPr>
          <p:cNvPr id="14" name="Picture 7" descr="Icon&#10;&#10;Description automatically generated">
            <a:extLst>
              <a:ext uri="{FF2B5EF4-FFF2-40B4-BE49-F238E27FC236}">
                <a16:creationId xmlns:a16="http://schemas.microsoft.com/office/drawing/2014/main" id="{7640D854-8584-4B6A-9DDC-22D73C94D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460001"/>
            <a:ext cx="666750" cy="67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90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61f8007-9e92-45d3-bc2e-607d0d99da0f" xsi:nil="true"/>
    <lcf76f155ced4ddcb4097134ff3c332f xmlns="1dee6197-95a3-4399-8b00-3f09c8c4dbb1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0BAC3D516E5C409EDC5BEAFC691A33" ma:contentTypeVersion="17" ma:contentTypeDescription="Create a new document." ma:contentTypeScope="" ma:versionID="8ddf6a5523fe024225848c913375218b">
  <xsd:schema xmlns:xsd="http://www.w3.org/2001/XMLSchema" xmlns:xs="http://www.w3.org/2001/XMLSchema" xmlns:p="http://schemas.microsoft.com/office/2006/metadata/properties" xmlns:ns2="1dee6197-95a3-4399-8b00-3f09c8c4dbb1" xmlns:ns3="561f8007-9e92-45d3-bc2e-607d0d99da0f" targetNamespace="http://schemas.microsoft.com/office/2006/metadata/properties" ma:root="true" ma:fieldsID="4fd33fc5e101f110ecc3a8e2a1e32e83" ns2:_="" ns3:_="">
    <xsd:import namespace="1dee6197-95a3-4399-8b00-3f09c8c4dbb1"/>
    <xsd:import namespace="561f8007-9e92-45d3-bc2e-607d0d99da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ee6197-95a3-4399-8b00-3f09c8c4db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b607bbe-9751-46d3-ac86-39dfe31413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1f8007-9e92-45d3-bc2e-607d0d99da0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187e9892-c2fa-4c66-b0fa-b3b26a7ffc85}" ma:internalName="TaxCatchAll" ma:showField="CatchAllData" ma:web="561f8007-9e92-45d3-bc2e-607d0d99da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478BCE-89AD-49E2-9C7F-533FF87F536E}">
  <ds:schemaRefs>
    <ds:schemaRef ds:uri="1dee6197-95a3-4399-8b00-3f09c8c4dbb1"/>
    <ds:schemaRef ds:uri="561f8007-9e92-45d3-bc2e-607d0d99da0f"/>
    <ds:schemaRef ds:uri="bcabbe69-cf77-4f52-9b16-e0987b62a0af"/>
    <ds:schemaRef ds:uri="db43e9d3-328d-4358-8ed0-6ed4db08cb8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C7A06FD-9644-4227-A97A-83E75B6EC4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9F8C04-FFDB-4AE7-970E-AE06A69F267B}">
  <ds:schemaRefs>
    <ds:schemaRef ds:uri="1dee6197-95a3-4399-8b00-3f09c8c4dbb1"/>
    <ds:schemaRef ds:uri="561f8007-9e92-45d3-bc2e-607d0d99da0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Application>Microsoft Office PowerPoint</Application>
  <PresentationFormat>Widescreen</PresentationFormat>
  <Slides>25</Slides>
  <Notes>22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Metropolitan</vt:lpstr>
      <vt:lpstr>Writing</vt:lpstr>
      <vt:lpstr>Learning Intentions</vt:lpstr>
      <vt:lpstr>What is a 'V-ed' clause?</vt:lpstr>
      <vt:lpstr>What is a 'V-ed' clause?</vt:lpstr>
      <vt:lpstr>Combining sentences with a 'V-ed' Clause</vt:lpstr>
      <vt:lpstr>Combining sentences with a 'V-ed' Clause</vt:lpstr>
      <vt:lpstr>Combining sentences with a 'V-ed' Clause</vt:lpstr>
      <vt:lpstr>PowerPoint Presentation</vt:lpstr>
      <vt:lpstr>PowerPoint Presentation</vt:lpstr>
      <vt:lpstr>PowerPoint Presentation</vt:lpstr>
      <vt:lpstr>PowerPoint Presentation</vt:lpstr>
      <vt:lpstr>Your task today</vt:lpstr>
      <vt:lpstr>Reflection</vt:lpstr>
      <vt:lpstr>Writing</vt:lpstr>
      <vt:lpstr>Learning Intentions</vt:lpstr>
      <vt:lpstr>What is a 'V-ed' clause?</vt:lpstr>
      <vt:lpstr>What is a 'V-ed' clause?</vt:lpstr>
      <vt:lpstr>Writing a 'V-ed'  clause</vt:lpstr>
      <vt:lpstr>Writing a 'V-ed'  clause</vt:lpstr>
      <vt:lpstr>Writing a 'V-ed'  clause</vt:lpstr>
      <vt:lpstr>Writing a 'V-ed'  clause</vt:lpstr>
      <vt:lpstr>Writing a 'V-ed'  clause</vt:lpstr>
      <vt:lpstr>Writing a 'V-ed'  clause</vt:lpstr>
      <vt:lpstr>Your task today</vt:lpstr>
      <vt:lpstr>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</dc:title>
  <dc:creator>Alana Spizzirri</dc:creator>
  <cp:revision>3</cp:revision>
  <dcterms:created xsi:type="dcterms:W3CDTF">2021-06-10T02:11:14Z</dcterms:created>
  <dcterms:modified xsi:type="dcterms:W3CDTF">2022-08-10T02:19:26Z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0x010100470BAC3D516E5C409EDC5BEAFC691A33</vt:lpwstr>
  </property>
</Properties>
</file>