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Lst>
  <p:notesMasterIdLst>
    <p:notesMasterId r:id="rId51"/>
  </p:notesMasterIdLst>
  <p:handoutMasterIdLst>
    <p:handoutMasterId r:id="rId52"/>
  </p:handoutMasterIdLst>
  <p:sldIdLst>
    <p:sldId id="256" r:id="rId5"/>
    <p:sldId id="259" r:id="rId6"/>
    <p:sldId id="778" r:id="rId7"/>
    <p:sldId id="777" r:id="rId8"/>
    <p:sldId id="877" r:id="rId9"/>
    <p:sldId id="550" r:id="rId10"/>
    <p:sldId id="788" r:id="rId11"/>
    <p:sldId id="784" r:id="rId12"/>
    <p:sldId id="792" r:id="rId13"/>
    <p:sldId id="779" r:id="rId14"/>
    <p:sldId id="837" r:id="rId15"/>
    <p:sldId id="841" r:id="rId16"/>
    <p:sldId id="836" r:id="rId17"/>
    <p:sldId id="839" r:id="rId18"/>
    <p:sldId id="838" r:id="rId19"/>
    <p:sldId id="840" r:id="rId20"/>
    <p:sldId id="814" r:id="rId21"/>
    <p:sldId id="900" r:id="rId22"/>
    <p:sldId id="901" r:id="rId23"/>
    <p:sldId id="902" r:id="rId24"/>
    <p:sldId id="842" r:id="rId25"/>
    <p:sldId id="826" r:id="rId26"/>
    <p:sldId id="863" r:id="rId27"/>
    <p:sldId id="866" r:id="rId28"/>
    <p:sldId id="893" r:id="rId29"/>
    <p:sldId id="843" r:id="rId30"/>
    <p:sldId id="899" r:id="rId31"/>
    <p:sldId id="850" r:id="rId32"/>
    <p:sldId id="892" r:id="rId33"/>
    <p:sldId id="865" r:id="rId34"/>
    <p:sldId id="864" r:id="rId35"/>
    <p:sldId id="849" r:id="rId36"/>
    <p:sldId id="848" r:id="rId37"/>
    <p:sldId id="867" r:id="rId38"/>
    <p:sldId id="896" r:id="rId39"/>
    <p:sldId id="834" r:id="rId40"/>
    <p:sldId id="903" r:id="rId41"/>
    <p:sldId id="879" r:id="rId42"/>
    <p:sldId id="891" r:id="rId43"/>
    <p:sldId id="890" r:id="rId44"/>
    <p:sldId id="888" r:id="rId45"/>
    <p:sldId id="882" r:id="rId46"/>
    <p:sldId id="895" r:id="rId47"/>
    <p:sldId id="898" r:id="rId48"/>
    <p:sldId id="897" r:id="rId49"/>
    <p:sldId id="89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282F7E-038A-2747-ACD8-D0B573E8D485}">
          <p14:sldIdLst>
            <p14:sldId id="256"/>
          </p14:sldIdLst>
        </p14:section>
        <p14:section name="1 Appositives Introduction" id="{FE3CB7AB-C0D9-D740-AE69-9DE050C8A48E}">
          <p14:sldIdLst>
            <p14:sldId id="259"/>
            <p14:sldId id="778"/>
            <p14:sldId id="777"/>
            <p14:sldId id="877"/>
            <p14:sldId id="550"/>
            <p14:sldId id="788"/>
            <p14:sldId id="784"/>
            <p14:sldId id="792"/>
            <p14:sldId id="779"/>
            <p14:sldId id="837"/>
            <p14:sldId id="841"/>
          </p14:sldIdLst>
        </p14:section>
        <p14:section name="2 Appositives continued" id="{6D9B20AF-7706-CC47-9F2F-133617FBA952}">
          <p14:sldIdLst>
            <p14:sldId id="836"/>
            <p14:sldId id="839"/>
            <p14:sldId id="838"/>
            <p14:sldId id="840"/>
            <p14:sldId id="814"/>
            <p14:sldId id="900"/>
            <p14:sldId id="901"/>
            <p14:sldId id="902"/>
            <p14:sldId id="842"/>
            <p14:sldId id="826"/>
            <p14:sldId id="863"/>
            <p14:sldId id="866"/>
            <p14:sldId id="893"/>
            <p14:sldId id="843"/>
            <p14:sldId id="899"/>
            <p14:sldId id="850"/>
            <p14:sldId id="892"/>
            <p14:sldId id="865"/>
            <p14:sldId id="864"/>
            <p14:sldId id="849"/>
            <p14:sldId id="848"/>
            <p14:sldId id="867"/>
            <p14:sldId id="896"/>
            <p14:sldId id="834"/>
            <p14:sldId id="903"/>
            <p14:sldId id="879"/>
            <p14:sldId id="891"/>
            <p14:sldId id="890"/>
            <p14:sldId id="888"/>
            <p14:sldId id="882"/>
            <p14:sldId id="895"/>
            <p14:sldId id="898"/>
            <p14:sldId id="897"/>
            <p14:sldId id="8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ael-Anne Burgin" initials="RB" lastIdx="1" clrIdx="0"/>
  <p:cmAuthor id="2" name="Rachael-Anne Burgin" initials="RB [2]" lastIdx="1" clrIdx="1"/>
  <p:cmAuthor id="3" name="Nathaniel Swain" initials="NS" lastIdx="5" clrIdx="2">
    <p:extLst>
      <p:ext uri="{19B8F6BF-5375-455C-9EA6-DF929625EA0E}">
        <p15:presenceInfo xmlns:p15="http://schemas.microsoft.com/office/powerpoint/2012/main" userId="S::nathaniel.swain@education.vic.gov.au::127d7bad-1536-4611-9273-01fe841428a6" providerId="AD"/>
      </p:ext>
    </p:extLst>
  </p:cmAuthor>
  <p:cmAuthor id="4" name="Nathaniel Swain" initials="NS [2]" lastIdx="2" clrIdx="3">
    <p:extLst>
      <p:ext uri="{19B8F6BF-5375-455C-9EA6-DF929625EA0E}">
        <p15:presenceInfo xmlns:p15="http://schemas.microsoft.com/office/powerpoint/2012/main" userId="7cfb039af81049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030A0"/>
    <a:srgbClr val="6AA84F"/>
    <a:srgbClr val="FF9300"/>
    <a:srgbClr val="FF7E79"/>
    <a:srgbClr val="FF7349"/>
    <a:srgbClr val="F5D326"/>
    <a:srgbClr val="8AA786"/>
    <a:srgbClr val="A0B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AB45C-36EE-4BB5-8E95-E60E66E8D69D}" v="215" dt="2022-05-04T04:00:14.501"/>
    <p1510:client id="{087460C2-0859-4E0C-B2C6-DD2C85915856}" v="75" dt="2022-05-12T23:54:07.047"/>
    <p1510:client id="{0EC139DF-263F-56B6-6C85-585F2C6D396E}" v="4835" dt="2022-05-12T01:05:06.397"/>
    <p1510:client id="{1824E938-EF0B-4E8A-8960-2229014182C5}" v="54" dt="2022-05-11T03:39:52.071"/>
    <p1510:client id="{18431596-D27F-BED8-9CCA-995F27E42379}" v="74" dt="2022-03-22T06:05:02.547"/>
    <p1510:client id="{269D7B0D-0894-4602-AFBB-DD1A3768036F}" v="123" dt="2022-05-12T23:58:40.818"/>
    <p1510:client id="{2F97AB0A-61B4-4BAC-8B78-B7C4A8D874A4}" v="87" dt="2022-05-13T00:13:27.034"/>
    <p1510:client id="{46383632-AE07-4062-9495-B4F077532166}" v="217" dt="2022-03-22T06:00:02.802"/>
    <p1510:client id="{466DE6EE-81A5-4C0A-A90A-5C0B2BA0529F}" v="997" dt="2022-08-26T02:55:35.142"/>
    <p1510:client id="{4C2B7CF1-EFD9-4B45-9B76-6A25B2D9B3D8}" v="891" dt="2022-05-12T02:04:26.754"/>
    <p1510:client id="{4DF36E69-7BAC-41B2-A167-712747EF8011}" v="116" dt="2022-03-21T04:51:05.729"/>
    <p1510:client id="{5343A14F-95FF-4C3B-80E0-913A6AF7C3B0}" v="6" dt="2022-05-06T02:52:44.228"/>
    <p1510:client id="{57F7B8E8-45AD-5352-7707-902CFF027030}" v="140" dt="2022-05-04T04:01:00.288"/>
    <p1510:client id="{5B5CD3DA-AED6-43F6-97D9-F51948638F7B}" v="209" dt="2022-05-15T01:08:23.877"/>
    <p1510:client id="{633DA9B5-B4AB-EF4E-7A6A-F82CCAE4179E}" v="236" dt="2022-05-12T23:46:01.432"/>
    <p1510:client id="{6AB418B1-3991-D7E7-C0E1-88633EB70EAC}" v="237" dt="2022-05-12T06:23:49.998"/>
    <p1510:client id="{735ED8DA-41BE-E170-82B2-454239C81896}" v="2" dt="2022-05-11T03:53:16.051"/>
    <p1510:client id="{74BCE1CA-0D22-4D66-8033-8CE488A38EF6}" v="436" dt="2022-08-26T03:02:32.295"/>
    <p1510:client id="{7F25C47E-ED4C-B3F0-2ED7-96B7A3851F2C}" v="2189" dt="2022-05-12T04:36:42.029"/>
    <p1510:client id="{815E0A25-921D-459F-B32A-67DABE716BDE}" v="338" dt="2022-05-11T22:40:11.179"/>
    <p1510:client id="{853D791B-A36E-4BE8-B347-0292C226B5CD}" v="55" dt="2022-05-15T07:29:04.285"/>
    <p1510:client id="{89E62D31-292D-5602-F21A-18D6FB908B9A}" v="5" dt="2022-05-16T04:19:47.271"/>
    <p1510:client id="{8AC07246-A881-4146-8F15-00963BECC81F}" v="5" dt="2021-11-29T01:31:10.167"/>
    <p1510:client id="{9756C784-336A-43E2-932E-BCCDF232E2CC}" v="1" dt="2022-08-24T03:57:01.945"/>
    <p1510:client id="{A62F8340-463E-4D4E-8349-9B73C25DF72E}" v="5" dt="2022-05-11T03:33:06.735"/>
    <p1510:client id="{AF2F9D3A-05CE-2CC0-5BA1-AC90408C175F}" v="100" dt="2022-05-04T04:00:42.584"/>
    <p1510:client id="{B70B1219-6EC2-4FFC-BEBF-ECDACA74E98B}" v="308" dt="2022-08-26T02:47:08.290"/>
    <p1510:client id="{BAE047FE-45EB-8C34-BA02-375425EA0438}" v="729" dt="2022-05-04T04:23:05.887"/>
    <p1510:client id="{BE0F9C0E-72E2-C62A-19E4-64A2728ED52D}" v="2974" dt="2022-03-21T11:15:23.881"/>
    <p1510:client id="{BE981641-00A7-4EAC-ACBE-82F32B7D6D71}" v="141" dt="2022-03-21T05:11:36.421"/>
    <p1510:client id="{C41200BB-368D-D46D-F4EC-18289F2BDE34}" v="5" dt="2022-03-22T08:57:04.380"/>
    <p1510:client id="{C69585E3-65C3-43C9-8878-0EA08CFB73BD}" v="590" dt="2022-08-26T03:03:33.586"/>
    <p1510:client id="{E212329E-8F13-4992-B1E7-7915357ED3F1}" v="2856" dt="2022-03-21T05:07:50.066"/>
    <p1510:client id="{E3535F43-1C9A-4B00-B432-DF6D7B7559D8}" v="3" dt="2022-05-16T02:19:40.330"/>
    <p1510:client id="{ED985DD8-1B86-2972-AA5A-17F48097AA0F}" v="1485" dt="2022-03-21T05:14:52.957"/>
    <p1510:client id="{EDA609C9-E970-7814-52B0-731261E0E96F}" v="400" dt="2022-08-26T02:52:48.024"/>
    <p1510:client id="{EE777CC8-9E68-417F-AA4A-519BCDB79A15}" v="268" dt="2022-05-13T00:17:51.019"/>
    <p1510:client id="{F00D73EE-DC1E-489F-B6C4-1D58CA1807D4}" v="489" dt="2022-08-26T02:54:02.859"/>
    <p1510:client id="{F1583060-F466-DD49-B953-B76E283152A2}" v="12" dt="2021-11-29T00:22:06.735"/>
    <p1510:client id="{F8D2FA3C-0F52-40A2-9425-86D8EF615117}" v="543" dt="2022-05-11T03:49:44.679"/>
    <p1510:client id="{F970FF46-B1EE-4632-B25C-C46FE6818F78}" v="27" dt="2022-08-26T06:54:37.245"/>
    <p1510:client id="{FE1638A5-7C72-98F0-3836-B62851A14C91}" v="524" dt="2022-03-21T06:07:26.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C54138-339B-0846-A08D-7ED79AE18B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Segoe UI Symbol" panose="020B0502040204020203" pitchFamily="34" charset="0"/>
            </a:endParaRPr>
          </a:p>
        </p:txBody>
      </p:sp>
      <p:sp>
        <p:nvSpPr>
          <p:cNvPr id="3" name="Date Placeholder 2">
            <a:extLst>
              <a:ext uri="{FF2B5EF4-FFF2-40B4-BE49-F238E27FC236}">
                <a16:creationId xmlns:a16="http://schemas.microsoft.com/office/drawing/2014/main" id="{2BAADF6E-71D0-B64B-9BA5-12BF6A1D1C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52CE9F-29E3-3E4E-A7F7-7913BAB111AD}" type="datetimeFigureOut">
              <a:rPr lang="en-US" smtClean="0">
                <a:latin typeface="Segoe UI Symbol" panose="020B0502040204020203" pitchFamily="34" charset="0"/>
              </a:rPr>
              <a:t>9/11/2022</a:t>
            </a:fld>
            <a:endParaRPr lang="en-US">
              <a:latin typeface="Segoe UI Symbol" panose="020B0502040204020203" pitchFamily="34" charset="0"/>
            </a:endParaRPr>
          </a:p>
        </p:txBody>
      </p:sp>
      <p:sp>
        <p:nvSpPr>
          <p:cNvPr id="4" name="Footer Placeholder 3">
            <a:extLst>
              <a:ext uri="{FF2B5EF4-FFF2-40B4-BE49-F238E27FC236}">
                <a16:creationId xmlns:a16="http://schemas.microsoft.com/office/drawing/2014/main" id="{EDAE7256-0754-2048-8B8C-8DF1E055C1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Segoe UI Symbol" panose="020B0502040204020203" pitchFamily="34" charset="0"/>
            </a:endParaRPr>
          </a:p>
        </p:txBody>
      </p:sp>
      <p:sp>
        <p:nvSpPr>
          <p:cNvPr id="5" name="Slide Number Placeholder 4">
            <a:extLst>
              <a:ext uri="{FF2B5EF4-FFF2-40B4-BE49-F238E27FC236}">
                <a16:creationId xmlns:a16="http://schemas.microsoft.com/office/drawing/2014/main" id="{EAA2ED5B-F6DD-4844-A3E1-36E9091C42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2ED06-C822-024A-889C-7FD10C83BB6C}" type="slidenum">
              <a:rPr lang="en-US" smtClean="0">
                <a:latin typeface="Segoe UI Symbol" panose="020B0502040204020203" pitchFamily="34" charset="0"/>
              </a:rPr>
              <a:t>‹#›</a:t>
            </a:fld>
            <a:endParaRPr lang="en-US">
              <a:latin typeface="Segoe UI Symbol" panose="020B0502040204020203" pitchFamily="34" charset="0"/>
            </a:endParaRPr>
          </a:p>
        </p:txBody>
      </p:sp>
    </p:spTree>
    <p:extLst>
      <p:ext uri="{BB962C8B-B14F-4D97-AF65-F5344CB8AC3E}">
        <p14:creationId xmlns:p14="http://schemas.microsoft.com/office/powerpoint/2010/main" val="2243876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Symbol" panose="020B0502040204020203"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Symbol" panose="020B0502040204020203" pitchFamily="34" charset="0"/>
              </a:defRPr>
            </a:lvl1pPr>
          </a:lstStyle>
          <a:p>
            <a:fld id="{DDB810BC-3E9A-6040-B5F5-23727BB1ED62}" type="datetimeFigureOut">
              <a:rPr lang="en-US" smtClean="0"/>
              <a:pPr/>
              <a:t>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Symbol" panose="020B0502040204020203"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Symbol" panose="020B0502040204020203" pitchFamily="34" charset="0"/>
              </a:defRPr>
            </a:lvl1pPr>
          </a:lstStyle>
          <a:p>
            <a:fld id="{EDB13CF5-89B5-6943-B54F-D805D9A7783C}" type="slidenum">
              <a:rPr lang="en-US" smtClean="0"/>
              <a:pPr/>
              <a:t>‹#›</a:t>
            </a:fld>
            <a:endParaRPr lang="en-US"/>
          </a:p>
        </p:txBody>
      </p:sp>
    </p:spTree>
    <p:extLst>
      <p:ext uri="{BB962C8B-B14F-4D97-AF65-F5344CB8AC3E}">
        <p14:creationId xmlns:p14="http://schemas.microsoft.com/office/powerpoint/2010/main" val="657974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Symbol" panose="020B0502040204020203" pitchFamily="34" charset="0"/>
        <a:ea typeface="+mn-ea"/>
        <a:cs typeface="+mn-cs"/>
      </a:defRPr>
    </a:lvl1pPr>
    <a:lvl2pPr marL="457200" algn="l" defTabSz="914400" rtl="0" eaLnBrk="1" latinLnBrk="0" hangingPunct="1">
      <a:defRPr sz="1200" kern="1200">
        <a:solidFill>
          <a:schemeClr val="tx1"/>
        </a:solidFill>
        <a:latin typeface="Segoe UI Symbol" panose="020B0502040204020203" pitchFamily="34" charset="0"/>
        <a:ea typeface="+mn-ea"/>
        <a:cs typeface="+mn-cs"/>
      </a:defRPr>
    </a:lvl2pPr>
    <a:lvl3pPr marL="914400" algn="l" defTabSz="914400" rtl="0" eaLnBrk="1" latinLnBrk="0" hangingPunct="1">
      <a:defRPr sz="1200" kern="1200">
        <a:solidFill>
          <a:schemeClr val="tx1"/>
        </a:solidFill>
        <a:latin typeface="Segoe UI Symbol" panose="020B0502040204020203" pitchFamily="34" charset="0"/>
        <a:ea typeface="+mn-ea"/>
        <a:cs typeface="+mn-cs"/>
      </a:defRPr>
    </a:lvl3pPr>
    <a:lvl4pPr marL="1371600" algn="l" defTabSz="914400" rtl="0" eaLnBrk="1" latinLnBrk="0" hangingPunct="1">
      <a:defRPr sz="1200" kern="1200">
        <a:solidFill>
          <a:schemeClr val="tx1"/>
        </a:solidFill>
        <a:latin typeface="Segoe UI Symbol" panose="020B0502040204020203" pitchFamily="34" charset="0"/>
        <a:ea typeface="+mn-ea"/>
        <a:cs typeface="+mn-cs"/>
      </a:defRPr>
    </a:lvl4pPr>
    <a:lvl5pPr marL="1828800" algn="l" defTabSz="914400" rtl="0" eaLnBrk="1" latinLnBrk="0" hangingPunct="1">
      <a:defRPr sz="1200" kern="1200">
        <a:solidFill>
          <a:schemeClr val="tx1"/>
        </a:solidFill>
        <a:latin typeface="Segoe UI Symbol"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B13CF5-89B5-6943-B54F-D805D9A7783C}" type="slidenum">
              <a:rPr lang="en-US" smtClean="0"/>
              <a:pPr/>
              <a:t>1</a:t>
            </a:fld>
            <a:endParaRPr lang="en-US"/>
          </a:p>
        </p:txBody>
      </p:sp>
    </p:spTree>
    <p:extLst>
      <p:ext uri="{BB962C8B-B14F-4D97-AF65-F5344CB8AC3E}">
        <p14:creationId xmlns:p14="http://schemas.microsoft.com/office/powerpoint/2010/main" val="401179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14</a:t>
            </a:fld>
            <a:endParaRPr lang="en-AU"/>
          </a:p>
        </p:txBody>
      </p:sp>
    </p:spTree>
    <p:extLst>
      <p:ext uri="{BB962C8B-B14F-4D97-AF65-F5344CB8AC3E}">
        <p14:creationId xmlns:p14="http://schemas.microsoft.com/office/powerpoint/2010/main" val="424892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15</a:t>
            </a:fld>
            <a:endParaRPr lang="en-AU"/>
          </a:p>
        </p:txBody>
      </p:sp>
    </p:spTree>
    <p:extLst>
      <p:ext uri="{BB962C8B-B14F-4D97-AF65-F5344CB8AC3E}">
        <p14:creationId xmlns:p14="http://schemas.microsoft.com/office/powerpoint/2010/main" val="193219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16</a:t>
            </a:fld>
            <a:endParaRPr lang="en-AU"/>
          </a:p>
        </p:txBody>
      </p:sp>
    </p:spTree>
    <p:extLst>
      <p:ext uri="{BB962C8B-B14F-4D97-AF65-F5344CB8AC3E}">
        <p14:creationId xmlns:p14="http://schemas.microsoft.com/office/powerpoint/2010/main" val="3041128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Teacher to input </a:t>
            </a:r>
            <a:r>
              <a:rPr lang="en-US" err="1">
                <a:latin typeface="Calibri"/>
                <a:cs typeface="Calibri"/>
              </a:rPr>
              <a:t>spf</a:t>
            </a:r>
            <a:r>
              <a:rPr lang="en-US">
                <a:latin typeface="Calibri"/>
                <a:cs typeface="Calibri"/>
              </a:rPr>
              <a:t> plan from previous lesson - review</a:t>
            </a:r>
          </a:p>
        </p:txBody>
      </p:sp>
      <p:sp>
        <p:nvSpPr>
          <p:cNvPr id="4" name="Slide Number Placeholder 3"/>
          <p:cNvSpPr>
            <a:spLocks noGrp="1"/>
          </p:cNvSpPr>
          <p:nvPr>
            <p:ph type="sldNum" sz="quarter" idx="5"/>
          </p:nvPr>
        </p:nvSpPr>
        <p:spPr/>
        <p:txBody>
          <a:bodyPr/>
          <a:lstStyle/>
          <a:p>
            <a:fld id="{EDB13CF5-89B5-6943-B54F-D805D9A7783C}" type="slidenum">
              <a:rPr lang="en-US" smtClean="0"/>
              <a:pPr/>
              <a:t>18</a:t>
            </a:fld>
            <a:endParaRPr lang="en-US"/>
          </a:p>
        </p:txBody>
      </p:sp>
    </p:spTree>
    <p:extLst>
      <p:ext uri="{BB962C8B-B14F-4D97-AF65-F5344CB8AC3E}">
        <p14:creationId xmlns:p14="http://schemas.microsoft.com/office/powerpoint/2010/main" val="153065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Segoe UI Symbol"/>
                <a:ea typeface="Segoe UI Symbol"/>
              </a:rPr>
              <a:t>Internal voice and dialogue, review </a:t>
            </a:r>
            <a:r>
              <a:rPr lang="en-US" err="1">
                <a:latin typeface="Segoe UI Symbol"/>
                <a:ea typeface="Segoe UI Symbol"/>
              </a:rPr>
              <a:t>puntuation</a:t>
            </a:r>
            <a:endParaRPr lang="en-US" err="1">
              <a:ea typeface="Segoe UI Symbol"/>
            </a:endParaRPr>
          </a:p>
        </p:txBody>
      </p:sp>
      <p:sp>
        <p:nvSpPr>
          <p:cNvPr id="4" name="Slide Number Placeholder 3"/>
          <p:cNvSpPr>
            <a:spLocks noGrp="1"/>
          </p:cNvSpPr>
          <p:nvPr>
            <p:ph type="sldNum" sz="quarter" idx="5"/>
          </p:nvPr>
        </p:nvSpPr>
        <p:spPr/>
        <p:txBody>
          <a:bodyPr/>
          <a:lstStyle/>
          <a:p>
            <a:fld id="{EDB13CF5-89B5-6943-B54F-D805D9A7783C}" type="slidenum">
              <a:rPr lang="en-US" smtClean="0"/>
              <a:pPr/>
              <a:t>19</a:t>
            </a:fld>
            <a:endParaRPr lang="en-US"/>
          </a:p>
        </p:txBody>
      </p:sp>
    </p:spTree>
    <p:extLst>
      <p:ext uri="{BB962C8B-B14F-4D97-AF65-F5344CB8AC3E}">
        <p14:creationId xmlns:p14="http://schemas.microsoft.com/office/powerpoint/2010/main" val="107888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endParaRPr>
          </a:p>
        </p:txBody>
      </p:sp>
      <p:sp>
        <p:nvSpPr>
          <p:cNvPr id="4" name="Slide Number Placeholder 3"/>
          <p:cNvSpPr>
            <a:spLocks noGrp="1"/>
          </p:cNvSpPr>
          <p:nvPr>
            <p:ph type="sldNum" sz="quarter" idx="5"/>
          </p:nvPr>
        </p:nvSpPr>
        <p:spPr/>
        <p:txBody>
          <a:bodyPr/>
          <a:lstStyle/>
          <a:p>
            <a:fld id="{EDB13CF5-89B5-6943-B54F-D805D9A7783C}" type="slidenum">
              <a:rPr lang="en-US" smtClean="0"/>
              <a:pPr/>
              <a:t>20</a:t>
            </a:fld>
            <a:endParaRPr lang="en-US"/>
          </a:p>
        </p:txBody>
      </p:sp>
    </p:spTree>
    <p:extLst>
      <p:ext uri="{BB962C8B-B14F-4D97-AF65-F5344CB8AC3E}">
        <p14:creationId xmlns:p14="http://schemas.microsoft.com/office/powerpoint/2010/main" val="361404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EDB13CF5-89B5-6943-B54F-D805D9A7783C}" type="slidenum">
              <a:rPr lang="en-US" smtClean="0"/>
              <a:pPr/>
              <a:t>21</a:t>
            </a:fld>
            <a:endParaRPr lang="en-US"/>
          </a:p>
        </p:txBody>
      </p:sp>
    </p:spTree>
    <p:extLst>
      <p:ext uri="{BB962C8B-B14F-4D97-AF65-F5344CB8AC3E}">
        <p14:creationId xmlns:p14="http://schemas.microsoft.com/office/powerpoint/2010/main" val="1895793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24</a:t>
            </a:fld>
            <a:endParaRPr lang="en-AU"/>
          </a:p>
        </p:txBody>
      </p:sp>
    </p:spTree>
    <p:extLst>
      <p:ext uri="{BB962C8B-B14F-4D97-AF65-F5344CB8AC3E}">
        <p14:creationId xmlns:p14="http://schemas.microsoft.com/office/powerpoint/2010/main" val="3840296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Teacher to model filling in the plan with very minimal writing. Only include essential information from the class and </a:t>
            </a:r>
            <a:r>
              <a:rPr lang="en-US" err="1">
                <a:latin typeface="Calibri"/>
                <a:cs typeface="Calibri"/>
              </a:rPr>
              <a:t>emphasise</a:t>
            </a:r>
            <a:r>
              <a:rPr lang="en-US">
                <a:latin typeface="Calibri"/>
                <a:cs typeface="Calibri"/>
              </a:rPr>
              <a:t> that there should only be enough information to write a sentence.</a:t>
            </a:r>
          </a:p>
        </p:txBody>
      </p:sp>
      <p:sp>
        <p:nvSpPr>
          <p:cNvPr id="4" name="Slide Number Placeholder 3"/>
          <p:cNvSpPr>
            <a:spLocks noGrp="1"/>
          </p:cNvSpPr>
          <p:nvPr>
            <p:ph type="sldNum" sz="quarter" idx="5"/>
          </p:nvPr>
        </p:nvSpPr>
        <p:spPr/>
        <p:txBody>
          <a:bodyPr/>
          <a:lstStyle/>
          <a:p>
            <a:fld id="{EDB13CF5-89B5-6943-B54F-D805D9A7783C}" type="slidenum">
              <a:rPr lang="en-US" smtClean="0"/>
              <a:pPr/>
              <a:t>26</a:t>
            </a:fld>
            <a:endParaRPr lang="en-US"/>
          </a:p>
        </p:txBody>
      </p:sp>
    </p:spTree>
    <p:extLst>
      <p:ext uri="{BB962C8B-B14F-4D97-AF65-F5344CB8AC3E}">
        <p14:creationId xmlns:p14="http://schemas.microsoft.com/office/powerpoint/2010/main" val="4213670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EDB13CF5-89B5-6943-B54F-D805D9A7783C}" type="slidenum">
              <a:rPr lang="en-US" smtClean="0"/>
              <a:pPr/>
              <a:t>27</a:t>
            </a:fld>
            <a:endParaRPr lang="en-US"/>
          </a:p>
        </p:txBody>
      </p:sp>
    </p:spTree>
    <p:extLst>
      <p:ext uri="{BB962C8B-B14F-4D97-AF65-F5344CB8AC3E}">
        <p14:creationId xmlns:p14="http://schemas.microsoft.com/office/powerpoint/2010/main" val="180822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Segoe UI Symbol" panose="020B0502040204020203" pitchFamily="34" charset="0"/>
                <a:ea typeface="+mn-ea"/>
                <a:cs typeface="+mn-cs"/>
              </a:rPr>
              <a:t>Point to the dates on the timeline from the 700s to 1000 CE. Explain to students that they will be reading about a time in history that covers approximately three hundred years of events. Students will learn about the early history of the Vikings, from their invasions of Europe to their settlement in North America. </a:t>
            </a:r>
            <a:endParaRPr lang="en-AU"/>
          </a:p>
          <a:p>
            <a:endParaRPr lang="en-AU"/>
          </a:p>
        </p:txBody>
      </p:sp>
      <p:sp>
        <p:nvSpPr>
          <p:cNvPr id="4" name="Slide Number Placeholder 3"/>
          <p:cNvSpPr>
            <a:spLocks noGrp="1"/>
          </p:cNvSpPr>
          <p:nvPr>
            <p:ph type="sldNum" sz="quarter" idx="5"/>
          </p:nvPr>
        </p:nvSpPr>
        <p:spPr/>
        <p:txBody>
          <a:bodyPr/>
          <a:lstStyle/>
          <a:p>
            <a:fld id="{EDB13CF5-89B5-6943-B54F-D805D9A7783C}" type="slidenum">
              <a:rPr lang="en-US" smtClean="0"/>
              <a:t>3</a:t>
            </a:fld>
            <a:endParaRPr lang="en-US"/>
          </a:p>
        </p:txBody>
      </p:sp>
    </p:spTree>
    <p:extLst>
      <p:ext uri="{BB962C8B-B14F-4D97-AF65-F5344CB8AC3E}">
        <p14:creationId xmlns:p14="http://schemas.microsoft.com/office/powerpoint/2010/main" val="511980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Segoe UI Symbol"/>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29</a:t>
            </a:fld>
            <a:endParaRPr lang="en-AU"/>
          </a:p>
        </p:txBody>
      </p:sp>
    </p:spTree>
    <p:extLst>
      <p:ext uri="{BB962C8B-B14F-4D97-AF65-F5344CB8AC3E}">
        <p14:creationId xmlns:p14="http://schemas.microsoft.com/office/powerpoint/2010/main" val="2535307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31</a:t>
            </a:fld>
            <a:endParaRPr lang="en-AU"/>
          </a:p>
        </p:txBody>
      </p:sp>
    </p:spTree>
    <p:extLst>
      <p:ext uri="{BB962C8B-B14F-4D97-AF65-F5344CB8AC3E}">
        <p14:creationId xmlns:p14="http://schemas.microsoft.com/office/powerpoint/2010/main" val="366980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Teacher to input </a:t>
            </a:r>
            <a:r>
              <a:rPr lang="en-US" err="1">
                <a:latin typeface="Calibri"/>
                <a:cs typeface="Calibri"/>
              </a:rPr>
              <a:t>spf</a:t>
            </a:r>
            <a:r>
              <a:rPr lang="en-US">
                <a:latin typeface="Calibri"/>
                <a:cs typeface="Calibri"/>
              </a:rPr>
              <a:t> plan from previous lesson - review</a:t>
            </a:r>
          </a:p>
        </p:txBody>
      </p:sp>
      <p:sp>
        <p:nvSpPr>
          <p:cNvPr id="4" name="Slide Number Placeholder 3"/>
          <p:cNvSpPr>
            <a:spLocks noGrp="1"/>
          </p:cNvSpPr>
          <p:nvPr>
            <p:ph type="sldNum" sz="quarter" idx="5"/>
          </p:nvPr>
        </p:nvSpPr>
        <p:spPr/>
        <p:txBody>
          <a:bodyPr/>
          <a:lstStyle/>
          <a:p>
            <a:fld id="{EDB13CF5-89B5-6943-B54F-D805D9A7783C}" type="slidenum">
              <a:rPr lang="en-US" smtClean="0"/>
              <a:pPr/>
              <a:t>32</a:t>
            </a:fld>
            <a:endParaRPr lang="en-US"/>
          </a:p>
        </p:txBody>
      </p:sp>
    </p:spTree>
    <p:extLst>
      <p:ext uri="{BB962C8B-B14F-4D97-AF65-F5344CB8AC3E}">
        <p14:creationId xmlns:p14="http://schemas.microsoft.com/office/powerpoint/2010/main" val="3338627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endParaRPr>
          </a:p>
        </p:txBody>
      </p:sp>
      <p:sp>
        <p:nvSpPr>
          <p:cNvPr id="4" name="Slide Number Placeholder 3"/>
          <p:cNvSpPr>
            <a:spLocks noGrp="1"/>
          </p:cNvSpPr>
          <p:nvPr>
            <p:ph type="sldNum" sz="quarter" idx="5"/>
          </p:nvPr>
        </p:nvSpPr>
        <p:spPr/>
        <p:txBody>
          <a:bodyPr/>
          <a:lstStyle/>
          <a:p>
            <a:fld id="{EDB13CF5-89B5-6943-B54F-D805D9A7783C}" type="slidenum">
              <a:rPr lang="en-US" smtClean="0"/>
              <a:pPr/>
              <a:t>33</a:t>
            </a:fld>
            <a:endParaRPr lang="en-US"/>
          </a:p>
        </p:txBody>
      </p:sp>
    </p:spTree>
    <p:extLst>
      <p:ext uri="{BB962C8B-B14F-4D97-AF65-F5344CB8AC3E}">
        <p14:creationId xmlns:p14="http://schemas.microsoft.com/office/powerpoint/2010/main" val="4179695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endParaRPr>
          </a:p>
        </p:txBody>
      </p:sp>
      <p:sp>
        <p:nvSpPr>
          <p:cNvPr id="4" name="Slide Number Placeholder 3"/>
          <p:cNvSpPr>
            <a:spLocks noGrp="1"/>
          </p:cNvSpPr>
          <p:nvPr>
            <p:ph type="sldNum" sz="quarter" idx="5"/>
          </p:nvPr>
        </p:nvSpPr>
        <p:spPr/>
        <p:txBody>
          <a:bodyPr/>
          <a:lstStyle/>
          <a:p>
            <a:fld id="{EDB13CF5-89B5-6943-B54F-D805D9A7783C}" type="slidenum">
              <a:rPr lang="en-US" smtClean="0"/>
              <a:pPr/>
              <a:t>34</a:t>
            </a:fld>
            <a:endParaRPr lang="en-US"/>
          </a:p>
        </p:txBody>
      </p:sp>
    </p:spTree>
    <p:extLst>
      <p:ext uri="{BB962C8B-B14F-4D97-AF65-F5344CB8AC3E}">
        <p14:creationId xmlns:p14="http://schemas.microsoft.com/office/powerpoint/2010/main" val="429130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EDB13CF5-89B5-6943-B54F-D805D9A7783C}" type="slidenum">
              <a:rPr lang="en-US" smtClean="0"/>
              <a:pPr/>
              <a:t>35</a:t>
            </a:fld>
            <a:endParaRPr lang="en-US"/>
          </a:p>
        </p:txBody>
      </p:sp>
    </p:spTree>
    <p:extLst>
      <p:ext uri="{BB962C8B-B14F-4D97-AF65-F5344CB8AC3E}">
        <p14:creationId xmlns:p14="http://schemas.microsoft.com/office/powerpoint/2010/main" val="1901518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Add notes during planning for content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06C95-7A35-4979-9454-D437C8FA05DE}" type="slidenum">
              <a:rPr kumimoji="0" lang="en-AU" sz="1200" b="0" i="0" u="none" strike="noStrike" kern="1200" cap="none" spc="0" normalizeH="0" baseline="0" noProof="0" smtClean="0">
                <a:ln>
                  <a:noFill/>
                </a:ln>
                <a:solidFill>
                  <a:prstClr val="black"/>
                </a:solidFill>
                <a:effectLst/>
                <a:uLnTx/>
                <a:uFillTx/>
                <a:latin typeface="Segoe UI Symbol"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AU" sz="1200" b="0" i="0" u="none" strike="noStrike" kern="1200" cap="none" spc="0" normalizeH="0" baseline="0" noProof="0">
              <a:ln>
                <a:noFill/>
              </a:ln>
              <a:solidFill>
                <a:prstClr val="black"/>
              </a:solidFill>
              <a:effectLst/>
              <a:uLnTx/>
              <a:uFillTx/>
              <a:latin typeface="Segoe UI Symbol" panose="020B0502040204020203" pitchFamily="34" charset="0"/>
              <a:ea typeface="+mn-ea"/>
              <a:cs typeface="+mn-cs"/>
            </a:endParaRPr>
          </a:p>
        </p:txBody>
      </p:sp>
    </p:spTree>
    <p:extLst>
      <p:ext uri="{BB962C8B-B14F-4D97-AF65-F5344CB8AC3E}">
        <p14:creationId xmlns:p14="http://schemas.microsoft.com/office/powerpoint/2010/main" val="770227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40</a:t>
            </a:fld>
            <a:endParaRPr lang="en-AU"/>
          </a:p>
        </p:txBody>
      </p:sp>
    </p:spTree>
    <p:extLst>
      <p:ext uri="{BB962C8B-B14F-4D97-AF65-F5344CB8AC3E}">
        <p14:creationId xmlns:p14="http://schemas.microsoft.com/office/powerpoint/2010/main" val="3840296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endParaRPr>
          </a:p>
        </p:txBody>
      </p:sp>
      <p:sp>
        <p:nvSpPr>
          <p:cNvPr id="4" name="Slide Number Placeholder 3"/>
          <p:cNvSpPr>
            <a:spLocks noGrp="1"/>
          </p:cNvSpPr>
          <p:nvPr>
            <p:ph type="sldNum" sz="quarter" idx="5"/>
          </p:nvPr>
        </p:nvSpPr>
        <p:spPr/>
        <p:txBody>
          <a:bodyPr/>
          <a:lstStyle/>
          <a:p>
            <a:fld id="{EDB13CF5-89B5-6943-B54F-D805D9A7783C}" type="slidenum">
              <a:rPr lang="en-US" smtClean="0"/>
              <a:pPr/>
              <a:t>43</a:t>
            </a:fld>
            <a:endParaRPr lang="en-US"/>
          </a:p>
        </p:txBody>
      </p:sp>
    </p:spTree>
    <p:extLst>
      <p:ext uri="{BB962C8B-B14F-4D97-AF65-F5344CB8AC3E}">
        <p14:creationId xmlns:p14="http://schemas.microsoft.com/office/powerpoint/2010/main" val="4179695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endParaRPr>
          </a:p>
        </p:txBody>
      </p:sp>
      <p:sp>
        <p:nvSpPr>
          <p:cNvPr id="4" name="Slide Number Placeholder 3"/>
          <p:cNvSpPr>
            <a:spLocks noGrp="1"/>
          </p:cNvSpPr>
          <p:nvPr>
            <p:ph type="sldNum" sz="quarter" idx="5"/>
          </p:nvPr>
        </p:nvSpPr>
        <p:spPr/>
        <p:txBody>
          <a:bodyPr/>
          <a:lstStyle/>
          <a:p>
            <a:fld id="{EDB13CF5-89B5-6943-B54F-D805D9A7783C}" type="slidenum">
              <a:rPr lang="en-US" smtClean="0"/>
              <a:pPr/>
              <a:t>44</a:t>
            </a:fld>
            <a:endParaRPr lang="en-US"/>
          </a:p>
        </p:txBody>
      </p:sp>
    </p:spTree>
    <p:extLst>
      <p:ext uri="{BB962C8B-B14F-4D97-AF65-F5344CB8AC3E}">
        <p14:creationId xmlns:p14="http://schemas.microsoft.com/office/powerpoint/2010/main" val="266291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5</a:t>
            </a:fld>
            <a:endParaRPr lang="en-AU"/>
          </a:p>
        </p:txBody>
      </p:sp>
    </p:spTree>
    <p:extLst>
      <p:ext uri="{BB962C8B-B14F-4D97-AF65-F5344CB8AC3E}">
        <p14:creationId xmlns:p14="http://schemas.microsoft.com/office/powerpoint/2010/main" val="4020414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endParaRPr>
          </a:p>
        </p:txBody>
      </p:sp>
      <p:sp>
        <p:nvSpPr>
          <p:cNvPr id="4" name="Slide Number Placeholder 3"/>
          <p:cNvSpPr>
            <a:spLocks noGrp="1"/>
          </p:cNvSpPr>
          <p:nvPr>
            <p:ph type="sldNum" sz="quarter" idx="5"/>
          </p:nvPr>
        </p:nvSpPr>
        <p:spPr/>
        <p:txBody>
          <a:bodyPr/>
          <a:lstStyle/>
          <a:p>
            <a:fld id="{EDB13CF5-89B5-6943-B54F-D805D9A7783C}" type="slidenum">
              <a:rPr lang="en-US" smtClean="0"/>
              <a:pPr/>
              <a:t>45</a:t>
            </a:fld>
            <a:endParaRPr lang="en-US"/>
          </a:p>
        </p:txBody>
      </p:sp>
    </p:spTree>
    <p:extLst>
      <p:ext uri="{BB962C8B-B14F-4D97-AF65-F5344CB8AC3E}">
        <p14:creationId xmlns:p14="http://schemas.microsoft.com/office/powerpoint/2010/main" val="4179695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endParaRPr>
          </a:p>
        </p:txBody>
      </p:sp>
      <p:sp>
        <p:nvSpPr>
          <p:cNvPr id="4" name="Slide Number Placeholder 3"/>
          <p:cNvSpPr>
            <a:spLocks noGrp="1"/>
          </p:cNvSpPr>
          <p:nvPr>
            <p:ph type="sldNum" sz="quarter" idx="5"/>
          </p:nvPr>
        </p:nvSpPr>
        <p:spPr/>
        <p:txBody>
          <a:bodyPr/>
          <a:lstStyle/>
          <a:p>
            <a:fld id="{EDB13CF5-89B5-6943-B54F-D805D9A7783C}" type="slidenum">
              <a:rPr lang="en-US" smtClean="0"/>
              <a:pPr/>
              <a:t>46</a:t>
            </a:fld>
            <a:endParaRPr lang="en-US"/>
          </a:p>
        </p:txBody>
      </p:sp>
    </p:spTree>
    <p:extLst>
      <p:ext uri="{BB962C8B-B14F-4D97-AF65-F5344CB8AC3E}">
        <p14:creationId xmlns:p14="http://schemas.microsoft.com/office/powerpoint/2010/main" val="42913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Melbourne, the capital city of Victoria, is the home of the MCG</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6</a:t>
            </a:fld>
            <a:endParaRPr lang="en-AU"/>
          </a:p>
        </p:txBody>
      </p:sp>
    </p:spTree>
    <p:extLst>
      <p:ext uri="{BB962C8B-B14F-4D97-AF65-F5344CB8AC3E}">
        <p14:creationId xmlns:p14="http://schemas.microsoft.com/office/powerpoint/2010/main" val="342725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a:latin typeface="Segoe UI Symbol"/>
                <a:ea typeface="Segoe UI Symbol"/>
              </a:rPr>
              <a:t>Model dialogue</a:t>
            </a:r>
          </a:p>
          <a:p>
            <a:pPr>
              <a:defRPr/>
            </a:pPr>
            <a:endParaRPr lang="en-AU">
              <a:ea typeface="Segoe UI Symbol"/>
            </a:endParaRPr>
          </a:p>
          <a:p>
            <a:pPr>
              <a:defRPr/>
            </a:pPr>
            <a:r>
              <a:rPr lang="en-AU">
                <a:latin typeface="Segoe UI Symbol"/>
                <a:ea typeface="Segoe UI Symbol"/>
              </a:rPr>
              <a:t>Shane suggestion: Use it for feeling (for example internal voice of character)</a:t>
            </a:r>
            <a:endParaRPr lang="en-AU">
              <a:ea typeface="Segoe UI Symbol"/>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8</a:t>
            </a:fld>
            <a:endParaRPr lang="en-AU"/>
          </a:p>
        </p:txBody>
      </p:sp>
    </p:spTree>
    <p:extLst>
      <p:ext uri="{BB962C8B-B14F-4D97-AF65-F5344CB8AC3E}">
        <p14:creationId xmlns:p14="http://schemas.microsoft.com/office/powerpoint/2010/main" val="95255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a:latin typeface="Segoe UI Symbol"/>
                <a:ea typeface="Segoe UI Symbol"/>
              </a:rPr>
              <a:t>Model dialogue</a:t>
            </a:r>
            <a:endParaRPr lang="en-US">
              <a:latin typeface="Segoe UI Symbol"/>
              <a:ea typeface="Segoe UI Symbol"/>
            </a:endParaRPr>
          </a:p>
          <a:p>
            <a:pPr>
              <a:defRPr/>
            </a:pPr>
            <a:endParaRPr lang="en-AU"/>
          </a:p>
          <a:p>
            <a:pPr>
              <a:defRPr/>
            </a:pPr>
            <a:r>
              <a:rPr lang="en-AU">
                <a:latin typeface="Segoe UI Symbol"/>
                <a:ea typeface="Segoe UI Symbol"/>
              </a:rPr>
              <a:t>Shane suggestion: Use it for plan (character's discussing what to do to solve the plan)</a:t>
            </a:r>
            <a:endParaRPr lang="en-US">
              <a:latin typeface="Segoe UI Symbol"/>
              <a:ea typeface="Segoe UI Symbol"/>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9</a:t>
            </a:fld>
            <a:endParaRPr lang="en-AU"/>
          </a:p>
        </p:txBody>
      </p:sp>
    </p:spTree>
    <p:extLst>
      <p:ext uri="{BB962C8B-B14F-4D97-AF65-F5344CB8AC3E}">
        <p14:creationId xmlns:p14="http://schemas.microsoft.com/office/powerpoint/2010/main" val="211418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endParaRPr>
          </a:p>
          <a:p>
            <a:endParaRPr lang="en-US">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10</a:t>
            </a:fld>
            <a:endParaRPr lang="en-AU"/>
          </a:p>
        </p:txBody>
      </p:sp>
    </p:spTree>
    <p:extLst>
      <p:ext uri="{BB962C8B-B14F-4D97-AF65-F5344CB8AC3E}">
        <p14:creationId xmlns:p14="http://schemas.microsoft.com/office/powerpoint/2010/main" val="243563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EDB13CF5-89B5-6943-B54F-D805D9A7783C}" type="slidenum">
              <a:rPr lang="en-US" smtClean="0"/>
              <a:t>12</a:t>
            </a:fld>
            <a:endParaRPr lang="en-US"/>
          </a:p>
        </p:txBody>
      </p:sp>
    </p:spTree>
    <p:extLst>
      <p:ext uri="{BB962C8B-B14F-4D97-AF65-F5344CB8AC3E}">
        <p14:creationId xmlns:p14="http://schemas.microsoft.com/office/powerpoint/2010/main" val="51198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Segoe UI Symbol"/>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13</a:t>
            </a:fld>
            <a:endParaRPr lang="en-AU"/>
          </a:p>
        </p:txBody>
      </p:sp>
    </p:spTree>
    <p:extLst>
      <p:ext uri="{BB962C8B-B14F-4D97-AF65-F5344CB8AC3E}">
        <p14:creationId xmlns:p14="http://schemas.microsoft.com/office/powerpoint/2010/main" val="2422109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DF3C-A9F6-A74C-B2D7-3B33D5CB162F}"/>
              </a:ext>
            </a:extLst>
          </p:cNvPr>
          <p:cNvSpPr>
            <a:spLocks noGrp="1"/>
          </p:cNvSpPr>
          <p:nvPr>
            <p:ph type="ctrTitle" hasCustomPrompt="1"/>
          </p:nvPr>
        </p:nvSpPr>
        <p:spPr>
          <a:xfrm>
            <a:off x="1524000" y="1122363"/>
            <a:ext cx="9144000" cy="2387600"/>
          </a:xfrm>
        </p:spPr>
        <p:txBody>
          <a:bodyPr anchor="b"/>
          <a:lstStyle>
            <a:lvl1pPr algn="ctr">
              <a:defRPr sz="6000" b="1">
                <a:solidFill>
                  <a:schemeClr val="tx1"/>
                </a:solidFill>
                <a:latin typeface="Segoe UI Symbol" panose="020B0502040204020203" pitchFamily="34" charset="0"/>
                <a:cs typeface="Arial" panose="020B0604020202020204" pitchFamily="34" charset="0"/>
              </a:defRPr>
            </a:lvl1pPr>
          </a:lstStyle>
          <a:p>
            <a:r>
              <a:rPr lang="en-GB"/>
              <a:t>Click to insert Unit title</a:t>
            </a:r>
            <a:endParaRPr lang="en-US"/>
          </a:p>
        </p:txBody>
      </p:sp>
      <p:sp>
        <p:nvSpPr>
          <p:cNvPr id="3" name="Subtitle 2">
            <a:extLst>
              <a:ext uri="{FF2B5EF4-FFF2-40B4-BE49-F238E27FC236}">
                <a16:creationId xmlns:a16="http://schemas.microsoft.com/office/drawing/2014/main" id="{7FF99FB5-7327-DB4A-81B6-1BB81F519AD5}"/>
              </a:ext>
            </a:extLst>
          </p:cNvPr>
          <p:cNvSpPr>
            <a:spLocks noGrp="1"/>
          </p:cNvSpPr>
          <p:nvPr>
            <p:ph type="subTitle" idx="1" hasCustomPrompt="1"/>
          </p:nvPr>
        </p:nvSpPr>
        <p:spPr>
          <a:xfrm>
            <a:off x="10210800" y="6530546"/>
            <a:ext cx="1981200" cy="327454"/>
          </a:xfrm>
          <a:solidFill>
            <a:srgbClr val="6AA84F"/>
          </a:solidFill>
        </p:spPr>
        <p:txBody>
          <a:bodyPr anchor="ctr" anchorCtr="1">
            <a:normAutofit/>
          </a:bodyPr>
          <a:lstStyle>
            <a:lvl1pPr marL="0" indent="0" algn="ctr">
              <a:buNone/>
              <a:defRPr sz="1000" b="1">
                <a:solidFill>
                  <a:schemeClr val="bg1"/>
                </a:solidFill>
                <a:latin typeface="Segoe UI Symbol" panose="020B050204020402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Insert year, subject, unit no.</a:t>
            </a:r>
            <a:endParaRPr lang="en-US"/>
          </a:p>
        </p:txBody>
      </p:sp>
    </p:spTree>
    <p:extLst>
      <p:ext uri="{BB962C8B-B14F-4D97-AF65-F5344CB8AC3E}">
        <p14:creationId xmlns:p14="http://schemas.microsoft.com/office/powerpoint/2010/main" val="23450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ctiv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D727-2B25-0049-B30B-05E0BDA8B5C6}"/>
              </a:ext>
            </a:extLst>
          </p:cNvPr>
          <p:cNvSpPr>
            <a:spLocks noGrp="1"/>
          </p:cNvSpPr>
          <p:nvPr>
            <p:ph type="title" hasCustomPrompt="1"/>
          </p:nvPr>
        </p:nvSpPr>
        <p:spPr>
          <a:xfrm>
            <a:off x="839788" y="1172816"/>
            <a:ext cx="3932237" cy="974036"/>
          </a:xfrm>
        </p:spPr>
        <p:txBody>
          <a:bodyPr anchor="t" anchorCtr="0"/>
          <a:lstStyle>
            <a:lvl1pPr>
              <a:defRPr sz="3200" b="1"/>
            </a:lvl1pPr>
          </a:lstStyle>
          <a:p>
            <a:r>
              <a:rPr lang="en-GB"/>
              <a:t>Click to edit heading</a:t>
            </a:r>
            <a:endParaRPr lang="en-US"/>
          </a:p>
        </p:txBody>
      </p:sp>
      <p:sp>
        <p:nvSpPr>
          <p:cNvPr id="3" name="Picture Placeholder 2">
            <a:extLst>
              <a:ext uri="{FF2B5EF4-FFF2-40B4-BE49-F238E27FC236}">
                <a16:creationId xmlns:a16="http://schemas.microsoft.com/office/drawing/2014/main" id="{23D10894-7922-E147-8CD4-A81E79C636D2}"/>
              </a:ext>
            </a:extLst>
          </p:cNvPr>
          <p:cNvSpPr>
            <a:spLocks noGrp="1"/>
          </p:cNvSpPr>
          <p:nvPr>
            <p:ph type="pic" idx="1"/>
          </p:nvPr>
        </p:nvSpPr>
        <p:spPr>
          <a:xfrm>
            <a:off x="5183188" y="987425"/>
            <a:ext cx="46769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021DE1-9BCE-A243-862B-D363ED4063C6}"/>
              </a:ext>
            </a:extLst>
          </p:cNvPr>
          <p:cNvSpPr>
            <a:spLocks noGrp="1"/>
          </p:cNvSpPr>
          <p:nvPr>
            <p:ph type="body" sz="half" idx="2"/>
          </p:nvPr>
        </p:nvSpPr>
        <p:spPr>
          <a:xfrm>
            <a:off x="839788" y="2216827"/>
            <a:ext cx="3932237" cy="36521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ubtitle 2">
            <a:extLst>
              <a:ext uri="{FF2B5EF4-FFF2-40B4-BE49-F238E27FC236}">
                <a16:creationId xmlns:a16="http://schemas.microsoft.com/office/drawing/2014/main" id="{2C9AE920-E8E4-984D-86F5-698273FF0B20}"/>
              </a:ext>
            </a:extLst>
          </p:cNvPr>
          <p:cNvSpPr>
            <a:spLocks noGrp="1"/>
          </p:cNvSpPr>
          <p:nvPr>
            <p:ph type="subTitle" idx="10" hasCustomPrompt="1"/>
          </p:nvPr>
        </p:nvSpPr>
        <p:spPr>
          <a:xfrm>
            <a:off x="11353800" y="6530546"/>
            <a:ext cx="838200" cy="327454"/>
          </a:xfrm>
          <a:solidFill>
            <a:srgbClr val="6AA84F"/>
          </a:solidFill>
        </p:spPr>
        <p:txBody>
          <a:bodyPr anchor="ctr" anchorCtr="1">
            <a:normAutofit/>
          </a:bodyPr>
          <a:lstStyle>
            <a:lvl1pPr marL="0" indent="0" algn="ctr">
              <a:buNone/>
              <a:defRPr sz="1000" b="1">
                <a:solidFill>
                  <a:schemeClr val="bg1"/>
                </a:solidFill>
                <a:latin typeface="Segoe UI Symbol" panose="020B050204020402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XX-XX</a:t>
            </a:r>
            <a:endParaRPr lang="en-US"/>
          </a:p>
        </p:txBody>
      </p:sp>
      <p:sp>
        <p:nvSpPr>
          <p:cNvPr id="10" name="Text Placeholder 9">
            <a:extLst>
              <a:ext uri="{FF2B5EF4-FFF2-40B4-BE49-F238E27FC236}">
                <a16:creationId xmlns:a16="http://schemas.microsoft.com/office/drawing/2014/main" id="{D71F834A-5A65-0E43-BA2F-74CACF7362EE}"/>
              </a:ext>
            </a:extLst>
          </p:cNvPr>
          <p:cNvSpPr>
            <a:spLocks noGrp="1"/>
          </p:cNvSpPr>
          <p:nvPr>
            <p:ph type="body" sz="quarter" idx="11" hasCustomPrompt="1"/>
          </p:nvPr>
        </p:nvSpPr>
        <p:spPr>
          <a:xfrm>
            <a:off x="5183187" y="5868988"/>
            <a:ext cx="4676907" cy="322262"/>
          </a:xfrm>
        </p:spPr>
        <p:txBody>
          <a:bodyPr>
            <a:normAutofit/>
          </a:bodyPr>
          <a:lstStyle>
            <a:lvl1pPr marL="0" indent="0">
              <a:buNone/>
              <a:defRPr sz="800"/>
            </a:lvl1pPr>
          </a:lstStyle>
          <a:p>
            <a:pPr lvl="0"/>
            <a:r>
              <a:rPr lang="en-US" sz="800"/>
              <a:t>Click to add source information</a:t>
            </a:r>
            <a:endParaRPr lang="en-US"/>
          </a:p>
        </p:txBody>
      </p:sp>
      <p:sp>
        <p:nvSpPr>
          <p:cNvPr id="12" name="Picture Placeholder 9">
            <a:extLst>
              <a:ext uri="{FF2B5EF4-FFF2-40B4-BE49-F238E27FC236}">
                <a16:creationId xmlns:a16="http://schemas.microsoft.com/office/drawing/2014/main" id="{E55E15F0-BF04-F544-A736-853A369DD45A}"/>
              </a:ext>
            </a:extLst>
          </p:cNvPr>
          <p:cNvSpPr>
            <a:spLocks noGrp="1"/>
          </p:cNvSpPr>
          <p:nvPr>
            <p:ph type="pic" sz="quarter" idx="12" hasCustomPrompt="1"/>
          </p:nvPr>
        </p:nvSpPr>
        <p:spPr>
          <a:xfrm>
            <a:off x="9419421" y="87187"/>
            <a:ext cx="720000" cy="720000"/>
          </a:xfrm>
        </p:spPr>
        <p:txBody>
          <a:bodyPr>
            <a:normAutofit/>
          </a:bodyPr>
          <a:lstStyle>
            <a:lvl1pPr marL="0" indent="0">
              <a:buNone/>
              <a:defRPr sz="1000"/>
            </a:lvl1pPr>
          </a:lstStyle>
          <a:p>
            <a:r>
              <a:rPr lang="en-US"/>
              <a:t>CLICK TO INSERT ICON</a:t>
            </a:r>
          </a:p>
        </p:txBody>
      </p:sp>
      <p:sp>
        <p:nvSpPr>
          <p:cNvPr id="13" name="Text Placeholder 11">
            <a:extLst>
              <a:ext uri="{FF2B5EF4-FFF2-40B4-BE49-F238E27FC236}">
                <a16:creationId xmlns:a16="http://schemas.microsoft.com/office/drawing/2014/main" id="{BB1C6D4A-A5FF-984F-899F-B045D72B6EBD}"/>
              </a:ext>
            </a:extLst>
          </p:cNvPr>
          <p:cNvSpPr>
            <a:spLocks noGrp="1"/>
          </p:cNvSpPr>
          <p:nvPr>
            <p:ph type="body" sz="quarter" idx="13" hasCustomPrompt="1"/>
          </p:nvPr>
        </p:nvSpPr>
        <p:spPr>
          <a:xfrm>
            <a:off x="10212636" y="0"/>
            <a:ext cx="1979364" cy="320257"/>
          </a:xfrm>
          <a:solidFill>
            <a:schemeClr val="accent6"/>
          </a:solidFill>
        </p:spPr>
        <p:txBody>
          <a:bodyPr wrap="square" tIns="90000" bIns="90000">
            <a:spAutoFit/>
          </a:bodyPr>
          <a:lstStyle>
            <a:lvl1pPr marL="0" indent="0">
              <a:buNone/>
              <a:defRPr sz="1000">
                <a:solidFill>
                  <a:schemeClr val="bg1"/>
                </a:solidFill>
              </a:defRPr>
            </a:lvl1pPr>
          </a:lstStyle>
          <a:p>
            <a:pPr lvl="0"/>
            <a:r>
              <a:rPr lang="en-US" sz="1000"/>
              <a:t>Click to insert text</a:t>
            </a:r>
            <a:endParaRPr lang="en-US"/>
          </a:p>
        </p:txBody>
      </p:sp>
      <p:sp>
        <p:nvSpPr>
          <p:cNvPr id="9" name="Subtitle 2">
            <a:extLst>
              <a:ext uri="{FF2B5EF4-FFF2-40B4-BE49-F238E27FC236}">
                <a16:creationId xmlns:a16="http://schemas.microsoft.com/office/drawing/2014/main" id="{F3F7088B-757B-CC4D-AFAE-21DE799236B0}"/>
              </a:ext>
            </a:extLst>
          </p:cNvPr>
          <p:cNvSpPr txBox="1">
            <a:spLocks/>
          </p:cNvSpPr>
          <p:nvPr/>
        </p:nvSpPr>
        <p:spPr>
          <a:xfrm>
            <a:off x="839788" y="872009"/>
            <a:ext cx="700833" cy="230832"/>
          </a:xfrm>
          <a:prstGeom prst="rect">
            <a:avLst/>
          </a:prstGeom>
          <a:solidFill>
            <a:srgbClr val="6AA84F"/>
          </a:solidFill>
        </p:spPr>
        <p:txBody>
          <a:bodyPr vert="horz" wrap="none"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atin typeface="Segoe UI Symbol" panose="020B0502040204020203" pitchFamily="34" charset="0"/>
              </a:rPr>
              <a:t>ACTIVITY</a:t>
            </a:r>
            <a:endParaRPr lang="en-US">
              <a:latin typeface="Segoe UI Symbol" panose="020B0502040204020203" pitchFamily="34" charset="0"/>
            </a:endParaRPr>
          </a:p>
        </p:txBody>
      </p:sp>
    </p:spTree>
    <p:extLst>
      <p:ext uri="{BB962C8B-B14F-4D97-AF65-F5344CB8AC3E}">
        <p14:creationId xmlns:p14="http://schemas.microsoft.com/office/powerpoint/2010/main" val="3300466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eans of Participation">
    <p:bg>
      <p:bgPr>
        <a:solidFill>
          <a:schemeClr val="bg2"/>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4FE46E2-B2C3-EE43-8396-2A879938AAD6}"/>
              </a:ext>
            </a:extLst>
          </p:cNvPr>
          <p:cNvPicPr>
            <a:picLocks noChangeAspect="1"/>
          </p:cNvPicPr>
          <p:nvPr/>
        </p:nvPicPr>
        <p:blipFill>
          <a:blip r:embed="rId2"/>
          <a:stretch>
            <a:fillRect/>
          </a:stretch>
        </p:blipFill>
        <p:spPr>
          <a:xfrm>
            <a:off x="1440560" y="2500278"/>
            <a:ext cx="720000" cy="720000"/>
          </a:xfrm>
          <a:prstGeom prst="rect">
            <a:avLst/>
          </a:prstGeom>
        </p:spPr>
      </p:pic>
      <p:pic>
        <p:nvPicPr>
          <p:cNvPr id="9" name="Picture 8" descr="Logo, icon&#10;&#10;Description automatically generated">
            <a:extLst>
              <a:ext uri="{FF2B5EF4-FFF2-40B4-BE49-F238E27FC236}">
                <a16:creationId xmlns:a16="http://schemas.microsoft.com/office/drawing/2014/main" id="{B037BB0E-0F2B-EF4C-9825-19F712F48218}"/>
              </a:ext>
            </a:extLst>
          </p:cNvPr>
          <p:cNvPicPr>
            <a:picLocks noChangeAspect="1"/>
          </p:cNvPicPr>
          <p:nvPr/>
        </p:nvPicPr>
        <p:blipFill>
          <a:blip r:embed="rId3"/>
          <a:stretch>
            <a:fillRect/>
          </a:stretch>
        </p:blipFill>
        <p:spPr>
          <a:xfrm>
            <a:off x="1440560" y="3305045"/>
            <a:ext cx="720000" cy="720000"/>
          </a:xfrm>
          <a:prstGeom prst="rect">
            <a:avLst/>
          </a:prstGeom>
        </p:spPr>
      </p:pic>
      <p:pic>
        <p:nvPicPr>
          <p:cNvPr id="11" name="Picture 10" descr="Icon&#10;&#10;Description automatically generated">
            <a:extLst>
              <a:ext uri="{FF2B5EF4-FFF2-40B4-BE49-F238E27FC236}">
                <a16:creationId xmlns:a16="http://schemas.microsoft.com/office/drawing/2014/main" id="{8ADD8388-D5B5-1A4D-ADE6-C88BEEA61044}"/>
              </a:ext>
            </a:extLst>
          </p:cNvPr>
          <p:cNvPicPr>
            <a:picLocks noChangeAspect="1"/>
          </p:cNvPicPr>
          <p:nvPr/>
        </p:nvPicPr>
        <p:blipFill>
          <a:blip r:embed="rId4"/>
          <a:stretch>
            <a:fillRect/>
          </a:stretch>
        </p:blipFill>
        <p:spPr>
          <a:xfrm>
            <a:off x="1440560" y="4109812"/>
            <a:ext cx="720001" cy="720001"/>
          </a:xfrm>
          <a:prstGeom prst="rect">
            <a:avLst/>
          </a:prstGeom>
        </p:spPr>
      </p:pic>
      <p:pic>
        <p:nvPicPr>
          <p:cNvPr id="14" name="Picture 13" descr="Icon&#10;&#10;Description automatically generated">
            <a:extLst>
              <a:ext uri="{FF2B5EF4-FFF2-40B4-BE49-F238E27FC236}">
                <a16:creationId xmlns:a16="http://schemas.microsoft.com/office/drawing/2014/main" id="{62A0C060-8DC1-D64B-A7AA-2536220A2D08}"/>
              </a:ext>
            </a:extLst>
          </p:cNvPr>
          <p:cNvPicPr>
            <a:picLocks noChangeAspect="1"/>
          </p:cNvPicPr>
          <p:nvPr/>
        </p:nvPicPr>
        <p:blipFill>
          <a:blip r:embed="rId5"/>
          <a:stretch>
            <a:fillRect/>
          </a:stretch>
        </p:blipFill>
        <p:spPr>
          <a:xfrm>
            <a:off x="1434419" y="4914579"/>
            <a:ext cx="720001" cy="720001"/>
          </a:xfrm>
          <a:prstGeom prst="rect">
            <a:avLst/>
          </a:prstGeom>
        </p:spPr>
      </p:pic>
      <p:pic>
        <p:nvPicPr>
          <p:cNvPr id="16" name="Picture 15" descr="Icon&#10;&#10;Description automatically generated">
            <a:extLst>
              <a:ext uri="{FF2B5EF4-FFF2-40B4-BE49-F238E27FC236}">
                <a16:creationId xmlns:a16="http://schemas.microsoft.com/office/drawing/2014/main" id="{C49C7C8A-034A-5941-B117-F6F6545A4443}"/>
              </a:ext>
            </a:extLst>
          </p:cNvPr>
          <p:cNvPicPr>
            <a:picLocks noChangeAspect="1"/>
          </p:cNvPicPr>
          <p:nvPr/>
        </p:nvPicPr>
        <p:blipFill>
          <a:blip r:embed="rId6"/>
          <a:stretch>
            <a:fillRect/>
          </a:stretch>
        </p:blipFill>
        <p:spPr>
          <a:xfrm>
            <a:off x="714418" y="4914579"/>
            <a:ext cx="720001" cy="720001"/>
          </a:xfrm>
          <a:prstGeom prst="rect">
            <a:avLst/>
          </a:prstGeom>
        </p:spPr>
      </p:pic>
      <p:sp>
        <p:nvSpPr>
          <p:cNvPr id="17" name="TextBox 16">
            <a:extLst>
              <a:ext uri="{FF2B5EF4-FFF2-40B4-BE49-F238E27FC236}">
                <a16:creationId xmlns:a16="http://schemas.microsoft.com/office/drawing/2014/main" id="{DCF84EB3-3883-144D-8BEC-C637BB6E2FF3}"/>
              </a:ext>
            </a:extLst>
          </p:cNvPr>
          <p:cNvSpPr txBox="1"/>
          <p:nvPr/>
        </p:nvSpPr>
        <p:spPr>
          <a:xfrm>
            <a:off x="2259038" y="2583278"/>
            <a:ext cx="2900448" cy="553998"/>
          </a:xfrm>
          <a:prstGeom prst="rect">
            <a:avLst/>
          </a:prstGeom>
          <a:noFill/>
        </p:spPr>
        <p:txBody>
          <a:bodyPr wrap="square" rtlCol="0">
            <a:spAutoFit/>
          </a:bodyPr>
          <a:lstStyle/>
          <a:p>
            <a:r>
              <a:rPr lang="en-US" sz="1000" b="1">
                <a:latin typeface="Segoe UI Symbol" panose="020B0502040204020203" pitchFamily="34" charset="0"/>
              </a:rPr>
              <a:t>WHITEBOARDS</a:t>
            </a:r>
          </a:p>
          <a:p>
            <a:r>
              <a:rPr lang="en-US" sz="1000" b="0">
                <a:latin typeface="Segoe UI Symbol" panose="020B0502040204020203" pitchFamily="34" charset="0"/>
              </a:rPr>
              <a:t>All students respond to the teacher’s question, showing their responses at the same time.</a:t>
            </a:r>
          </a:p>
        </p:txBody>
      </p:sp>
      <p:pic>
        <p:nvPicPr>
          <p:cNvPr id="22" name="Picture 21" descr="Logo, icon&#10;&#10;Description automatically generated">
            <a:extLst>
              <a:ext uri="{FF2B5EF4-FFF2-40B4-BE49-F238E27FC236}">
                <a16:creationId xmlns:a16="http://schemas.microsoft.com/office/drawing/2014/main" id="{E5C0AAEF-756E-1846-95C4-07041A50DD3D}"/>
              </a:ext>
            </a:extLst>
          </p:cNvPr>
          <p:cNvPicPr>
            <a:picLocks noChangeAspect="1"/>
          </p:cNvPicPr>
          <p:nvPr/>
        </p:nvPicPr>
        <p:blipFill>
          <a:blip r:embed="rId7"/>
          <a:stretch>
            <a:fillRect/>
          </a:stretch>
        </p:blipFill>
        <p:spPr>
          <a:xfrm>
            <a:off x="5879485" y="2500278"/>
            <a:ext cx="720000" cy="720000"/>
          </a:xfrm>
          <a:prstGeom prst="rect">
            <a:avLst/>
          </a:prstGeom>
        </p:spPr>
      </p:pic>
      <p:pic>
        <p:nvPicPr>
          <p:cNvPr id="24" name="Picture 23" descr="Icon&#10;&#10;Description automatically generated">
            <a:extLst>
              <a:ext uri="{FF2B5EF4-FFF2-40B4-BE49-F238E27FC236}">
                <a16:creationId xmlns:a16="http://schemas.microsoft.com/office/drawing/2014/main" id="{8D7B7CFC-6EB8-3843-85CD-BAB4EACDEF84}"/>
              </a:ext>
            </a:extLst>
          </p:cNvPr>
          <p:cNvPicPr>
            <a:picLocks noChangeAspect="1"/>
          </p:cNvPicPr>
          <p:nvPr/>
        </p:nvPicPr>
        <p:blipFill>
          <a:blip r:embed="rId8"/>
          <a:stretch>
            <a:fillRect/>
          </a:stretch>
        </p:blipFill>
        <p:spPr>
          <a:xfrm>
            <a:off x="6599485" y="2500278"/>
            <a:ext cx="720000" cy="720000"/>
          </a:xfrm>
          <a:prstGeom prst="rect">
            <a:avLst/>
          </a:prstGeom>
        </p:spPr>
      </p:pic>
      <p:pic>
        <p:nvPicPr>
          <p:cNvPr id="26" name="Picture 25" descr="Icon&#10;&#10;Description automatically generated">
            <a:extLst>
              <a:ext uri="{FF2B5EF4-FFF2-40B4-BE49-F238E27FC236}">
                <a16:creationId xmlns:a16="http://schemas.microsoft.com/office/drawing/2014/main" id="{4E7FB63F-F338-BE46-AF08-EE4AC87C84D2}"/>
              </a:ext>
            </a:extLst>
          </p:cNvPr>
          <p:cNvPicPr>
            <a:picLocks noChangeAspect="1"/>
          </p:cNvPicPr>
          <p:nvPr/>
        </p:nvPicPr>
        <p:blipFill>
          <a:blip r:embed="rId9"/>
          <a:stretch>
            <a:fillRect/>
          </a:stretch>
        </p:blipFill>
        <p:spPr>
          <a:xfrm>
            <a:off x="7319484" y="2500278"/>
            <a:ext cx="720001" cy="720001"/>
          </a:xfrm>
          <a:prstGeom prst="rect">
            <a:avLst/>
          </a:prstGeom>
        </p:spPr>
      </p:pic>
      <p:pic>
        <p:nvPicPr>
          <p:cNvPr id="28" name="Picture 27" descr="Icon&#10;&#10;Description automatically generated">
            <a:extLst>
              <a:ext uri="{FF2B5EF4-FFF2-40B4-BE49-F238E27FC236}">
                <a16:creationId xmlns:a16="http://schemas.microsoft.com/office/drawing/2014/main" id="{8D0A038A-4FC3-544C-AF8F-7AD268CA8940}"/>
              </a:ext>
            </a:extLst>
          </p:cNvPr>
          <p:cNvPicPr>
            <a:picLocks noChangeAspect="1"/>
          </p:cNvPicPr>
          <p:nvPr/>
        </p:nvPicPr>
        <p:blipFill>
          <a:blip r:embed="rId10"/>
          <a:stretch>
            <a:fillRect/>
          </a:stretch>
        </p:blipFill>
        <p:spPr>
          <a:xfrm>
            <a:off x="8039483" y="2500278"/>
            <a:ext cx="720001" cy="720001"/>
          </a:xfrm>
          <a:prstGeom prst="rect">
            <a:avLst/>
          </a:prstGeom>
        </p:spPr>
      </p:pic>
      <p:pic>
        <p:nvPicPr>
          <p:cNvPr id="30" name="Picture 29" descr="Icon&#10;&#10;Description automatically generated">
            <a:extLst>
              <a:ext uri="{FF2B5EF4-FFF2-40B4-BE49-F238E27FC236}">
                <a16:creationId xmlns:a16="http://schemas.microsoft.com/office/drawing/2014/main" id="{91AA171F-10E5-D54B-A3D6-0C8A1053BBDC}"/>
              </a:ext>
            </a:extLst>
          </p:cNvPr>
          <p:cNvPicPr>
            <a:picLocks noChangeAspect="1"/>
          </p:cNvPicPr>
          <p:nvPr/>
        </p:nvPicPr>
        <p:blipFill>
          <a:blip r:embed="rId11"/>
          <a:stretch>
            <a:fillRect/>
          </a:stretch>
        </p:blipFill>
        <p:spPr>
          <a:xfrm>
            <a:off x="8039482" y="3305043"/>
            <a:ext cx="720002" cy="720002"/>
          </a:xfrm>
          <a:prstGeom prst="rect">
            <a:avLst/>
          </a:prstGeom>
        </p:spPr>
      </p:pic>
      <p:pic>
        <p:nvPicPr>
          <p:cNvPr id="32" name="Picture 31" descr="Icon&#10;&#10;Description automatically generated">
            <a:extLst>
              <a:ext uri="{FF2B5EF4-FFF2-40B4-BE49-F238E27FC236}">
                <a16:creationId xmlns:a16="http://schemas.microsoft.com/office/drawing/2014/main" id="{72338F61-BFB1-C341-AD2C-17AB1E23AA6D}"/>
              </a:ext>
            </a:extLst>
          </p:cNvPr>
          <p:cNvPicPr>
            <a:picLocks noChangeAspect="1"/>
          </p:cNvPicPr>
          <p:nvPr/>
        </p:nvPicPr>
        <p:blipFill>
          <a:blip r:embed="rId12"/>
          <a:stretch>
            <a:fillRect/>
          </a:stretch>
        </p:blipFill>
        <p:spPr>
          <a:xfrm>
            <a:off x="8039482" y="4109809"/>
            <a:ext cx="720001" cy="720001"/>
          </a:xfrm>
          <a:prstGeom prst="rect">
            <a:avLst/>
          </a:prstGeom>
        </p:spPr>
      </p:pic>
      <p:sp>
        <p:nvSpPr>
          <p:cNvPr id="36" name="TextBox 35">
            <a:extLst>
              <a:ext uri="{FF2B5EF4-FFF2-40B4-BE49-F238E27FC236}">
                <a16:creationId xmlns:a16="http://schemas.microsoft.com/office/drawing/2014/main" id="{D71802FD-ECFC-6748-968D-9D4568440A2F}"/>
              </a:ext>
            </a:extLst>
          </p:cNvPr>
          <p:cNvSpPr txBox="1"/>
          <p:nvPr/>
        </p:nvSpPr>
        <p:spPr>
          <a:xfrm>
            <a:off x="2259038" y="3388045"/>
            <a:ext cx="2900448" cy="553998"/>
          </a:xfrm>
          <a:prstGeom prst="rect">
            <a:avLst/>
          </a:prstGeom>
          <a:noFill/>
        </p:spPr>
        <p:txBody>
          <a:bodyPr wrap="square" rtlCol="0">
            <a:spAutoFit/>
          </a:bodyPr>
          <a:lstStyle/>
          <a:p>
            <a:r>
              <a:rPr lang="en-US" sz="1000" b="1">
                <a:latin typeface="Segoe UI Symbol" panose="020B0502040204020203" pitchFamily="34" charset="0"/>
              </a:rPr>
              <a:t>COLD CALL</a:t>
            </a:r>
          </a:p>
          <a:p>
            <a:r>
              <a:rPr lang="en-US" sz="1000" b="0">
                <a:latin typeface="Segoe UI Symbol" panose="020B0502040204020203" pitchFamily="34" charset="0"/>
              </a:rPr>
              <a:t>The teacher asks a question, gives wait time, then calls on individual students to respond.</a:t>
            </a:r>
          </a:p>
        </p:txBody>
      </p:sp>
      <p:sp>
        <p:nvSpPr>
          <p:cNvPr id="37" name="TextBox 36">
            <a:extLst>
              <a:ext uri="{FF2B5EF4-FFF2-40B4-BE49-F238E27FC236}">
                <a16:creationId xmlns:a16="http://schemas.microsoft.com/office/drawing/2014/main" id="{DAF6DF04-5F83-B041-B12A-FFF63CC1FEF3}"/>
              </a:ext>
            </a:extLst>
          </p:cNvPr>
          <p:cNvSpPr txBox="1"/>
          <p:nvPr/>
        </p:nvSpPr>
        <p:spPr>
          <a:xfrm>
            <a:off x="2259038" y="4192812"/>
            <a:ext cx="2900448" cy="553998"/>
          </a:xfrm>
          <a:prstGeom prst="rect">
            <a:avLst/>
          </a:prstGeom>
          <a:noFill/>
        </p:spPr>
        <p:txBody>
          <a:bodyPr wrap="square" rtlCol="0">
            <a:spAutoFit/>
          </a:bodyPr>
          <a:lstStyle/>
          <a:p>
            <a:r>
              <a:rPr lang="en-US" sz="1000" b="1">
                <a:latin typeface="Segoe UI Symbol" panose="020B0502040204020203" pitchFamily="34" charset="0"/>
              </a:rPr>
              <a:t>IN YOUR BOOK</a:t>
            </a:r>
          </a:p>
          <a:p>
            <a:r>
              <a:rPr lang="en-US" sz="1000" b="0">
                <a:latin typeface="Segoe UI Symbol" panose="020B0502040204020203" pitchFamily="34" charset="0"/>
              </a:rPr>
              <a:t>Students respond to a prompt in their exercise book or booklet.</a:t>
            </a:r>
          </a:p>
        </p:txBody>
      </p:sp>
      <p:sp>
        <p:nvSpPr>
          <p:cNvPr id="38" name="TextBox 37">
            <a:extLst>
              <a:ext uri="{FF2B5EF4-FFF2-40B4-BE49-F238E27FC236}">
                <a16:creationId xmlns:a16="http://schemas.microsoft.com/office/drawing/2014/main" id="{578FEB5D-D8A7-B341-8038-4FA322AD4CB8}"/>
              </a:ext>
            </a:extLst>
          </p:cNvPr>
          <p:cNvSpPr txBox="1"/>
          <p:nvPr/>
        </p:nvSpPr>
        <p:spPr>
          <a:xfrm>
            <a:off x="2259038" y="4997579"/>
            <a:ext cx="2900448" cy="707886"/>
          </a:xfrm>
          <a:prstGeom prst="rect">
            <a:avLst/>
          </a:prstGeom>
          <a:noFill/>
        </p:spPr>
        <p:txBody>
          <a:bodyPr wrap="square" rtlCol="0">
            <a:spAutoFit/>
          </a:bodyPr>
          <a:lstStyle/>
          <a:p>
            <a:r>
              <a:rPr lang="en-US" sz="1000" b="1">
                <a:latin typeface="Segoe UI Symbol" panose="020B0502040204020203" pitchFamily="34" charset="0"/>
              </a:rPr>
              <a:t>THUMBS UP, THUMBS DOWN</a:t>
            </a:r>
          </a:p>
          <a:p>
            <a:r>
              <a:rPr lang="en-US" sz="1000" b="0">
                <a:latin typeface="Segoe UI Symbol" panose="020B0502040204020203" pitchFamily="34" charset="0"/>
              </a:rPr>
              <a:t>Students indicate whether they agree or disagree with a statement, or whether something is an example or non-example.</a:t>
            </a:r>
          </a:p>
        </p:txBody>
      </p:sp>
      <p:sp>
        <p:nvSpPr>
          <p:cNvPr id="39" name="TextBox 38">
            <a:extLst>
              <a:ext uri="{FF2B5EF4-FFF2-40B4-BE49-F238E27FC236}">
                <a16:creationId xmlns:a16="http://schemas.microsoft.com/office/drawing/2014/main" id="{D245E952-2629-C84F-ACA3-4D2B0CC21EA8}"/>
              </a:ext>
            </a:extLst>
          </p:cNvPr>
          <p:cNvSpPr txBox="1"/>
          <p:nvPr/>
        </p:nvSpPr>
        <p:spPr>
          <a:xfrm>
            <a:off x="8857961" y="2583278"/>
            <a:ext cx="2900448" cy="553998"/>
          </a:xfrm>
          <a:prstGeom prst="rect">
            <a:avLst/>
          </a:prstGeom>
          <a:noFill/>
        </p:spPr>
        <p:txBody>
          <a:bodyPr wrap="square" rtlCol="0">
            <a:spAutoFit/>
          </a:bodyPr>
          <a:lstStyle/>
          <a:p>
            <a:r>
              <a:rPr lang="en-US" sz="1000" b="1">
                <a:latin typeface="Segoe UI Symbol" panose="020B0502040204020203" pitchFamily="34" charset="0"/>
              </a:rPr>
              <a:t>MULTIPLE CHOICE</a:t>
            </a:r>
          </a:p>
          <a:p>
            <a:r>
              <a:rPr lang="en-US" sz="1000" b="0">
                <a:latin typeface="Segoe UI Symbol" panose="020B0502040204020203" pitchFamily="34" charset="0"/>
              </a:rPr>
              <a:t>All students respond to a multiple-choice question with their fingers when prompted.</a:t>
            </a:r>
          </a:p>
        </p:txBody>
      </p:sp>
      <p:sp>
        <p:nvSpPr>
          <p:cNvPr id="40" name="TextBox 39">
            <a:extLst>
              <a:ext uri="{FF2B5EF4-FFF2-40B4-BE49-F238E27FC236}">
                <a16:creationId xmlns:a16="http://schemas.microsoft.com/office/drawing/2014/main" id="{7575B77A-5EE6-D347-B0E4-33C9E3FE3774}"/>
              </a:ext>
            </a:extLst>
          </p:cNvPr>
          <p:cNvSpPr txBox="1"/>
          <p:nvPr/>
        </p:nvSpPr>
        <p:spPr>
          <a:xfrm>
            <a:off x="8857961" y="3431830"/>
            <a:ext cx="2900448" cy="400110"/>
          </a:xfrm>
          <a:prstGeom prst="rect">
            <a:avLst/>
          </a:prstGeom>
          <a:noFill/>
        </p:spPr>
        <p:txBody>
          <a:bodyPr wrap="square" rtlCol="0">
            <a:spAutoFit/>
          </a:bodyPr>
          <a:lstStyle/>
          <a:p>
            <a:r>
              <a:rPr lang="en-US" sz="1000" b="1">
                <a:latin typeface="Segoe UI Symbol" panose="020B0502040204020203" pitchFamily="34" charset="0"/>
              </a:rPr>
              <a:t>TURN AND TALK</a:t>
            </a:r>
          </a:p>
          <a:p>
            <a:r>
              <a:rPr lang="en-US" sz="1000" b="0">
                <a:latin typeface="Segoe UI Symbol" panose="020B0502040204020203" pitchFamily="34" charset="0"/>
              </a:rPr>
              <a:t>Students discuss with the person next to them.</a:t>
            </a:r>
          </a:p>
        </p:txBody>
      </p:sp>
      <p:sp>
        <p:nvSpPr>
          <p:cNvPr id="41" name="TextBox 40">
            <a:extLst>
              <a:ext uri="{FF2B5EF4-FFF2-40B4-BE49-F238E27FC236}">
                <a16:creationId xmlns:a16="http://schemas.microsoft.com/office/drawing/2014/main" id="{1F10FA1A-155E-F048-B094-1247319BFFF4}"/>
              </a:ext>
            </a:extLst>
          </p:cNvPr>
          <p:cNvSpPr txBox="1"/>
          <p:nvPr/>
        </p:nvSpPr>
        <p:spPr>
          <a:xfrm>
            <a:off x="8857961" y="4192812"/>
            <a:ext cx="2900448" cy="400110"/>
          </a:xfrm>
          <a:prstGeom prst="rect">
            <a:avLst/>
          </a:prstGeom>
          <a:noFill/>
        </p:spPr>
        <p:txBody>
          <a:bodyPr wrap="square" rtlCol="0">
            <a:spAutoFit/>
          </a:bodyPr>
          <a:lstStyle/>
          <a:p>
            <a:r>
              <a:rPr lang="en-US" sz="1000" b="1">
                <a:latin typeface="Segoe UI Symbol" panose="020B0502040204020203" pitchFamily="34" charset="0"/>
              </a:rPr>
              <a:t>CHORAL RESPONSE</a:t>
            </a:r>
          </a:p>
          <a:p>
            <a:r>
              <a:rPr lang="en-US" sz="1000" b="0">
                <a:latin typeface="Segoe UI Symbol" panose="020B0502040204020203" pitchFamily="34" charset="0"/>
              </a:rPr>
              <a:t>Students respond orally all together.</a:t>
            </a:r>
          </a:p>
        </p:txBody>
      </p:sp>
      <p:sp>
        <p:nvSpPr>
          <p:cNvPr id="42" name="TextBox 41">
            <a:extLst>
              <a:ext uri="{FF2B5EF4-FFF2-40B4-BE49-F238E27FC236}">
                <a16:creationId xmlns:a16="http://schemas.microsoft.com/office/drawing/2014/main" id="{10D20C5D-7ED2-2743-93FA-FAE5308776E5}"/>
              </a:ext>
            </a:extLst>
          </p:cNvPr>
          <p:cNvSpPr txBox="1"/>
          <p:nvPr/>
        </p:nvSpPr>
        <p:spPr>
          <a:xfrm>
            <a:off x="1434419" y="1009344"/>
            <a:ext cx="9323161" cy="769441"/>
          </a:xfrm>
          <a:prstGeom prst="rect">
            <a:avLst/>
          </a:prstGeom>
          <a:noFill/>
        </p:spPr>
        <p:txBody>
          <a:bodyPr wrap="square" rtlCol="0">
            <a:spAutoFit/>
          </a:bodyPr>
          <a:lstStyle/>
          <a:p>
            <a:pPr algn="ctr"/>
            <a:r>
              <a:rPr lang="en-US" sz="4400" b="1">
                <a:latin typeface="Segoe UI Symbol" panose="020B0502040204020203" pitchFamily="34" charset="0"/>
              </a:rPr>
              <a:t>Means of Participation</a:t>
            </a:r>
          </a:p>
        </p:txBody>
      </p:sp>
    </p:spTree>
    <p:extLst>
      <p:ext uri="{BB962C8B-B14F-4D97-AF65-F5344CB8AC3E}">
        <p14:creationId xmlns:p14="http://schemas.microsoft.com/office/powerpoint/2010/main" val="252910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redits">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EE0F2-4C49-E944-998C-AA9CBD20CD8A}"/>
              </a:ext>
            </a:extLst>
          </p:cNvPr>
          <p:cNvSpPr>
            <a:spLocks noGrp="1"/>
          </p:cNvSpPr>
          <p:nvPr>
            <p:ph sz="half" idx="1" hasCustomPrompt="1"/>
          </p:nvPr>
        </p:nvSpPr>
        <p:spPr>
          <a:xfrm>
            <a:off x="838200" y="1825625"/>
            <a:ext cx="5181600" cy="4351338"/>
          </a:xfrm>
        </p:spPr>
        <p:txBody>
          <a:bodyPr>
            <a:normAutofit/>
          </a:bodyPr>
          <a:lstStyle>
            <a:lvl1pPr marL="0" indent="0">
              <a:buFont typeface="+mj-lt"/>
              <a:buNone/>
              <a:defRPr sz="100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sz="1000"/>
              <a:t>Click to insert text</a:t>
            </a:r>
            <a:endParaRPr lang="en-US"/>
          </a:p>
        </p:txBody>
      </p:sp>
      <p:sp>
        <p:nvSpPr>
          <p:cNvPr id="4" name="Content Placeholder 3">
            <a:extLst>
              <a:ext uri="{FF2B5EF4-FFF2-40B4-BE49-F238E27FC236}">
                <a16:creationId xmlns:a16="http://schemas.microsoft.com/office/drawing/2014/main" id="{D6513375-15AC-A741-A082-A6DEA491DB73}"/>
              </a:ext>
            </a:extLst>
          </p:cNvPr>
          <p:cNvSpPr>
            <a:spLocks noGrp="1"/>
          </p:cNvSpPr>
          <p:nvPr>
            <p:ph sz="half" idx="2" hasCustomPrompt="1"/>
          </p:nvPr>
        </p:nvSpPr>
        <p:spPr>
          <a:xfrm>
            <a:off x="6172200" y="1825625"/>
            <a:ext cx="5181600" cy="4351338"/>
          </a:xfrm>
        </p:spPr>
        <p:txBody>
          <a:bodyPr>
            <a:normAutofit/>
          </a:bodyPr>
          <a:lstStyle>
            <a:lvl1pPr marL="0" indent="0">
              <a:buFont typeface="+mj-lt"/>
              <a:buNone/>
              <a:defRPr sz="100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insert text</a:t>
            </a:r>
          </a:p>
        </p:txBody>
      </p:sp>
      <p:sp>
        <p:nvSpPr>
          <p:cNvPr id="8" name="Subtitle 2">
            <a:extLst>
              <a:ext uri="{FF2B5EF4-FFF2-40B4-BE49-F238E27FC236}">
                <a16:creationId xmlns:a16="http://schemas.microsoft.com/office/drawing/2014/main" id="{8633E7EF-8333-004D-9986-361535AB8073}"/>
              </a:ext>
            </a:extLst>
          </p:cNvPr>
          <p:cNvSpPr>
            <a:spLocks noGrp="1"/>
          </p:cNvSpPr>
          <p:nvPr>
            <p:ph type="subTitle" idx="10" hasCustomPrompt="1"/>
          </p:nvPr>
        </p:nvSpPr>
        <p:spPr>
          <a:xfrm>
            <a:off x="10210800" y="6530546"/>
            <a:ext cx="1981200" cy="327454"/>
          </a:xfrm>
          <a:solidFill>
            <a:srgbClr val="6AA84F"/>
          </a:solidFill>
        </p:spPr>
        <p:txBody>
          <a:bodyPr anchor="ctr" anchorCtr="1">
            <a:normAutofit/>
          </a:bodyPr>
          <a:lstStyle>
            <a:lvl1pPr marL="0" indent="0" algn="ctr">
              <a:buNone/>
              <a:defRPr sz="1000" b="1">
                <a:solidFill>
                  <a:schemeClr val="bg1"/>
                </a:solidFill>
                <a:latin typeface="Segoe UI Symbol" panose="020B050204020402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Insert year, subject, unit no.</a:t>
            </a:r>
            <a:endParaRPr lang="en-US"/>
          </a:p>
        </p:txBody>
      </p:sp>
      <p:sp>
        <p:nvSpPr>
          <p:cNvPr id="5" name="TextBox 4">
            <a:extLst>
              <a:ext uri="{FF2B5EF4-FFF2-40B4-BE49-F238E27FC236}">
                <a16:creationId xmlns:a16="http://schemas.microsoft.com/office/drawing/2014/main" id="{25C069C9-B38A-634F-8426-488928D6572B}"/>
              </a:ext>
            </a:extLst>
          </p:cNvPr>
          <p:cNvSpPr txBox="1"/>
          <p:nvPr/>
        </p:nvSpPr>
        <p:spPr>
          <a:xfrm>
            <a:off x="838200" y="702601"/>
            <a:ext cx="7842325" cy="769441"/>
          </a:xfrm>
          <a:prstGeom prst="rect">
            <a:avLst/>
          </a:prstGeom>
          <a:noFill/>
        </p:spPr>
        <p:txBody>
          <a:bodyPr wrap="square" rtlCol="0">
            <a:spAutoFit/>
          </a:bodyPr>
          <a:lstStyle/>
          <a:p>
            <a:r>
              <a:rPr lang="en-US" sz="4400" b="1">
                <a:latin typeface="Segoe UI Symbol" panose="020B0502040204020203" pitchFamily="34" charset="0"/>
              </a:rPr>
              <a:t>Credits</a:t>
            </a:r>
          </a:p>
        </p:txBody>
      </p:sp>
    </p:spTree>
    <p:extLst>
      <p:ext uri="{BB962C8B-B14F-4D97-AF65-F5344CB8AC3E}">
        <p14:creationId xmlns:p14="http://schemas.microsoft.com/office/powerpoint/2010/main" val="3978854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dirty="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08336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Pag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EE0F2-4C49-E944-998C-AA9CBD20CD8A}"/>
              </a:ext>
            </a:extLst>
          </p:cNvPr>
          <p:cNvSpPr>
            <a:spLocks noGrp="1"/>
          </p:cNvSpPr>
          <p:nvPr>
            <p:ph sz="half" idx="1"/>
          </p:nvPr>
        </p:nvSpPr>
        <p:spPr>
          <a:xfrm>
            <a:off x="838200" y="1825625"/>
            <a:ext cx="5181600" cy="4351338"/>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6513375-15AC-A741-A082-A6DEA491DB73}"/>
              </a:ext>
            </a:extLst>
          </p:cNvPr>
          <p:cNvSpPr>
            <a:spLocks noGrp="1"/>
          </p:cNvSpPr>
          <p:nvPr>
            <p:ph sz="half" idx="2"/>
          </p:nvPr>
        </p:nvSpPr>
        <p:spPr>
          <a:xfrm>
            <a:off x="6172200" y="1825625"/>
            <a:ext cx="5181600" cy="4351338"/>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ubtitle 2">
            <a:extLst>
              <a:ext uri="{FF2B5EF4-FFF2-40B4-BE49-F238E27FC236}">
                <a16:creationId xmlns:a16="http://schemas.microsoft.com/office/drawing/2014/main" id="{8633E7EF-8333-004D-9986-361535AB8073}"/>
              </a:ext>
            </a:extLst>
          </p:cNvPr>
          <p:cNvSpPr>
            <a:spLocks noGrp="1"/>
          </p:cNvSpPr>
          <p:nvPr>
            <p:ph type="subTitle" idx="10" hasCustomPrompt="1"/>
          </p:nvPr>
        </p:nvSpPr>
        <p:spPr>
          <a:xfrm>
            <a:off x="10210800" y="6530546"/>
            <a:ext cx="1981200" cy="327454"/>
          </a:xfrm>
          <a:solidFill>
            <a:schemeClr val="accent1"/>
          </a:solidFill>
        </p:spPr>
        <p:txBody>
          <a:bodyPr anchor="ctr" anchorCtr="1">
            <a:normAutofit/>
          </a:bodyPr>
          <a:lstStyle>
            <a:lvl1pPr marL="0" indent="0" algn="ctr">
              <a:buNone/>
              <a:defRPr sz="1000" b="1">
                <a:solidFill>
                  <a:schemeClr val="bg1"/>
                </a:solidFill>
                <a:latin typeface="Segoe UI Symbol" panose="020B050204020402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Insert year, subject, unit no.</a:t>
            </a:r>
            <a:endParaRPr lang="en-US"/>
          </a:p>
        </p:txBody>
      </p:sp>
      <p:sp>
        <p:nvSpPr>
          <p:cNvPr id="5" name="TextBox 4">
            <a:extLst>
              <a:ext uri="{FF2B5EF4-FFF2-40B4-BE49-F238E27FC236}">
                <a16:creationId xmlns:a16="http://schemas.microsoft.com/office/drawing/2014/main" id="{0748E127-C63F-CF41-8E0E-46237C182479}"/>
              </a:ext>
            </a:extLst>
          </p:cNvPr>
          <p:cNvSpPr txBox="1"/>
          <p:nvPr/>
        </p:nvSpPr>
        <p:spPr>
          <a:xfrm>
            <a:off x="838200" y="767255"/>
            <a:ext cx="8190186" cy="769441"/>
          </a:xfrm>
          <a:prstGeom prst="rect">
            <a:avLst/>
          </a:prstGeom>
          <a:noFill/>
        </p:spPr>
        <p:txBody>
          <a:bodyPr wrap="square" rtlCol="0">
            <a:spAutoFit/>
          </a:bodyPr>
          <a:lstStyle/>
          <a:p>
            <a:r>
              <a:rPr lang="en-US" sz="4400" b="1">
                <a:latin typeface="Segoe UI Symbol" panose="020B0502040204020203" pitchFamily="34" charset="0"/>
              </a:rPr>
              <a:t>Lessons</a:t>
            </a:r>
          </a:p>
        </p:txBody>
      </p:sp>
    </p:spTree>
    <p:extLst>
      <p:ext uri="{BB962C8B-B14F-4D97-AF65-F5344CB8AC3E}">
        <p14:creationId xmlns:p14="http://schemas.microsoft.com/office/powerpoint/2010/main" val="245665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ss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DCE2-2145-4F44-B891-33046D2268DE}"/>
              </a:ext>
            </a:extLst>
          </p:cNvPr>
          <p:cNvSpPr>
            <a:spLocks noGrp="1"/>
          </p:cNvSpPr>
          <p:nvPr>
            <p:ph type="title" hasCustomPrompt="1"/>
          </p:nvPr>
        </p:nvSpPr>
        <p:spPr>
          <a:xfrm>
            <a:off x="838200" y="3117773"/>
            <a:ext cx="10515600" cy="812178"/>
          </a:xfrm>
        </p:spPr>
        <p:txBody>
          <a:bodyPr anchor="ctr" anchorCtr="1"/>
          <a:lstStyle>
            <a:lvl1pPr algn="ctr">
              <a:defRPr sz="6000" b="1">
                <a:solidFill>
                  <a:schemeClr val="bg1"/>
                </a:solidFill>
              </a:defRPr>
            </a:lvl1pPr>
          </a:lstStyle>
          <a:p>
            <a:r>
              <a:rPr lang="en-GB"/>
              <a:t>Click to edit lesson title</a:t>
            </a:r>
            <a:endParaRPr lang="en-US"/>
          </a:p>
        </p:txBody>
      </p:sp>
      <p:sp>
        <p:nvSpPr>
          <p:cNvPr id="8" name="Text Placeholder 7">
            <a:extLst>
              <a:ext uri="{FF2B5EF4-FFF2-40B4-BE49-F238E27FC236}">
                <a16:creationId xmlns:a16="http://schemas.microsoft.com/office/drawing/2014/main" id="{A9833453-DEB9-DB4C-9CBD-211712B7C213}"/>
              </a:ext>
            </a:extLst>
          </p:cNvPr>
          <p:cNvSpPr>
            <a:spLocks noGrp="1"/>
          </p:cNvSpPr>
          <p:nvPr>
            <p:ph type="body" sz="quarter" idx="10" hasCustomPrompt="1"/>
          </p:nvPr>
        </p:nvSpPr>
        <p:spPr>
          <a:xfrm>
            <a:off x="4581525" y="2919049"/>
            <a:ext cx="3028950" cy="198724"/>
          </a:xfrm>
        </p:spPr>
        <p:txBody>
          <a:bodyPr>
            <a:noAutofit/>
          </a:bodyPr>
          <a:lstStyle>
            <a:lvl1pPr marL="0" indent="0" algn="ctr">
              <a:buNone/>
              <a:defRPr sz="1000" b="1">
                <a:solidFill>
                  <a:schemeClr val="bg1"/>
                </a:solidFill>
              </a:defRPr>
            </a:lvl1pPr>
          </a:lstStyle>
          <a:p>
            <a:pPr lvl="0"/>
            <a:r>
              <a:rPr lang="en-US"/>
              <a:t>CLICK TO EDIT LESSON NUMBER</a:t>
            </a:r>
          </a:p>
        </p:txBody>
      </p:sp>
    </p:spTree>
    <p:extLst>
      <p:ext uri="{BB962C8B-B14F-4D97-AF65-F5344CB8AC3E}">
        <p14:creationId xmlns:p14="http://schemas.microsoft.com/office/powerpoint/2010/main" val="81683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rienta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3D10894-7922-E147-8CD4-A81E79C636D2}"/>
              </a:ext>
            </a:extLst>
          </p:cNvPr>
          <p:cNvSpPr>
            <a:spLocks noGrp="1"/>
          </p:cNvSpPr>
          <p:nvPr>
            <p:ph type="pic" idx="1"/>
          </p:nvPr>
        </p:nvSpPr>
        <p:spPr>
          <a:xfrm>
            <a:off x="5183188" y="987425"/>
            <a:ext cx="46769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021DE1-9BCE-A243-862B-D363ED4063C6}"/>
              </a:ext>
            </a:extLst>
          </p:cNvPr>
          <p:cNvSpPr>
            <a:spLocks noGrp="1"/>
          </p:cNvSpPr>
          <p:nvPr>
            <p:ph type="body" sz="half" idx="2"/>
          </p:nvPr>
        </p:nvSpPr>
        <p:spPr>
          <a:xfrm>
            <a:off x="839788" y="1301675"/>
            <a:ext cx="3932237" cy="45673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ubtitle 2">
            <a:extLst>
              <a:ext uri="{FF2B5EF4-FFF2-40B4-BE49-F238E27FC236}">
                <a16:creationId xmlns:a16="http://schemas.microsoft.com/office/drawing/2014/main" id="{2C9AE920-E8E4-984D-86F5-698273FF0B20}"/>
              </a:ext>
            </a:extLst>
          </p:cNvPr>
          <p:cNvSpPr>
            <a:spLocks noGrp="1"/>
          </p:cNvSpPr>
          <p:nvPr>
            <p:ph type="subTitle" idx="10" hasCustomPrompt="1"/>
          </p:nvPr>
        </p:nvSpPr>
        <p:spPr>
          <a:xfrm>
            <a:off x="11353800" y="6530546"/>
            <a:ext cx="838200" cy="327454"/>
          </a:xfrm>
          <a:solidFill>
            <a:schemeClr val="accent1"/>
          </a:solidFill>
        </p:spPr>
        <p:txBody>
          <a:bodyPr anchor="ctr" anchorCtr="1">
            <a:normAutofit/>
          </a:bodyPr>
          <a:lstStyle>
            <a:lvl1pPr marL="0" indent="0" algn="ctr">
              <a:buNone/>
              <a:defRPr sz="1000" b="1">
                <a:solidFill>
                  <a:schemeClr val="bg1"/>
                </a:solidFill>
                <a:latin typeface="Segoe UI Symbol" panose="020B050204020402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XX-XX</a:t>
            </a:r>
            <a:endParaRPr lang="en-US"/>
          </a:p>
        </p:txBody>
      </p:sp>
      <p:sp>
        <p:nvSpPr>
          <p:cNvPr id="10" name="Text Placeholder 9">
            <a:extLst>
              <a:ext uri="{FF2B5EF4-FFF2-40B4-BE49-F238E27FC236}">
                <a16:creationId xmlns:a16="http://schemas.microsoft.com/office/drawing/2014/main" id="{D71F834A-5A65-0E43-BA2F-74CACF7362EE}"/>
              </a:ext>
            </a:extLst>
          </p:cNvPr>
          <p:cNvSpPr>
            <a:spLocks noGrp="1"/>
          </p:cNvSpPr>
          <p:nvPr>
            <p:ph type="body" sz="quarter" idx="11" hasCustomPrompt="1"/>
          </p:nvPr>
        </p:nvSpPr>
        <p:spPr>
          <a:xfrm>
            <a:off x="5183187" y="5868988"/>
            <a:ext cx="4676907" cy="322262"/>
          </a:xfrm>
        </p:spPr>
        <p:txBody>
          <a:bodyPr>
            <a:normAutofit/>
          </a:bodyPr>
          <a:lstStyle>
            <a:lvl1pPr marL="0" indent="0">
              <a:buNone/>
              <a:defRPr sz="800"/>
            </a:lvl1pPr>
          </a:lstStyle>
          <a:p>
            <a:pPr lvl="0"/>
            <a:r>
              <a:rPr lang="en-US" sz="800"/>
              <a:t>Click to add source information</a:t>
            </a:r>
            <a:endParaRPr lang="en-US"/>
          </a:p>
        </p:txBody>
      </p:sp>
      <p:sp>
        <p:nvSpPr>
          <p:cNvPr id="12" name="Picture Placeholder 9">
            <a:extLst>
              <a:ext uri="{FF2B5EF4-FFF2-40B4-BE49-F238E27FC236}">
                <a16:creationId xmlns:a16="http://schemas.microsoft.com/office/drawing/2014/main" id="{E55E15F0-BF04-F544-A736-853A369DD45A}"/>
              </a:ext>
            </a:extLst>
          </p:cNvPr>
          <p:cNvSpPr>
            <a:spLocks noGrp="1"/>
          </p:cNvSpPr>
          <p:nvPr>
            <p:ph type="pic" sz="quarter" idx="12" hasCustomPrompt="1"/>
          </p:nvPr>
        </p:nvSpPr>
        <p:spPr>
          <a:xfrm>
            <a:off x="9419421" y="87187"/>
            <a:ext cx="720000" cy="720000"/>
          </a:xfrm>
        </p:spPr>
        <p:txBody>
          <a:bodyPr>
            <a:normAutofit/>
          </a:bodyPr>
          <a:lstStyle>
            <a:lvl1pPr marL="0" indent="0">
              <a:buNone/>
              <a:defRPr sz="1000"/>
            </a:lvl1pPr>
          </a:lstStyle>
          <a:p>
            <a:r>
              <a:rPr lang="en-US"/>
              <a:t>CLICK TO INSERT ICON</a:t>
            </a:r>
          </a:p>
        </p:txBody>
      </p:sp>
      <p:sp>
        <p:nvSpPr>
          <p:cNvPr id="13" name="Text Placeholder 11">
            <a:extLst>
              <a:ext uri="{FF2B5EF4-FFF2-40B4-BE49-F238E27FC236}">
                <a16:creationId xmlns:a16="http://schemas.microsoft.com/office/drawing/2014/main" id="{BB1C6D4A-A5FF-984F-899F-B045D72B6EBD}"/>
              </a:ext>
            </a:extLst>
          </p:cNvPr>
          <p:cNvSpPr>
            <a:spLocks noGrp="1"/>
          </p:cNvSpPr>
          <p:nvPr>
            <p:ph type="body" sz="quarter" idx="13" hasCustomPrompt="1"/>
          </p:nvPr>
        </p:nvSpPr>
        <p:spPr>
          <a:xfrm>
            <a:off x="10212636" y="0"/>
            <a:ext cx="1979364" cy="320257"/>
          </a:xfrm>
          <a:solidFill>
            <a:schemeClr val="accent1"/>
          </a:solidFill>
        </p:spPr>
        <p:txBody>
          <a:bodyPr wrap="square" tIns="90000" bIns="90000">
            <a:spAutoFit/>
          </a:bodyPr>
          <a:lstStyle>
            <a:lvl1pPr marL="0" indent="0">
              <a:buNone/>
              <a:defRPr sz="1000">
                <a:solidFill>
                  <a:schemeClr val="bg1"/>
                </a:solidFill>
              </a:defRPr>
            </a:lvl1pPr>
          </a:lstStyle>
          <a:p>
            <a:pPr lvl="0"/>
            <a:r>
              <a:rPr lang="en-US" sz="1000"/>
              <a:t>Click to insert text</a:t>
            </a:r>
            <a:endParaRPr lang="en-US"/>
          </a:p>
        </p:txBody>
      </p:sp>
      <p:sp>
        <p:nvSpPr>
          <p:cNvPr id="9" name="Subtitle 2">
            <a:extLst>
              <a:ext uri="{FF2B5EF4-FFF2-40B4-BE49-F238E27FC236}">
                <a16:creationId xmlns:a16="http://schemas.microsoft.com/office/drawing/2014/main" id="{51D41379-298D-634D-B43E-DAE63E29B9FB}"/>
              </a:ext>
            </a:extLst>
          </p:cNvPr>
          <p:cNvSpPr txBox="1">
            <a:spLocks/>
          </p:cNvSpPr>
          <p:nvPr/>
        </p:nvSpPr>
        <p:spPr>
          <a:xfrm>
            <a:off x="839788" y="987425"/>
            <a:ext cx="997389" cy="230832"/>
          </a:xfrm>
          <a:prstGeom prst="rect">
            <a:avLst/>
          </a:prstGeom>
          <a:solidFill>
            <a:schemeClr val="accent1"/>
          </a:solidFill>
        </p:spPr>
        <p:txBody>
          <a:bodyPr vert="horz" wrap="none"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atin typeface="Segoe UI Symbol" panose="020B0502040204020203" pitchFamily="34" charset="0"/>
              </a:rPr>
              <a:t>ORIENTATION</a:t>
            </a:r>
            <a:endParaRPr lang="en-US">
              <a:latin typeface="Segoe UI Symbol" panose="020B0502040204020203" pitchFamily="34" charset="0"/>
            </a:endParaRPr>
          </a:p>
        </p:txBody>
      </p:sp>
    </p:spTree>
    <p:extLst>
      <p:ext uri="{BB962C8B-B14F-4D97-AF65-F5344CB8AC3E}">
        <p14:creationId xmlns:p14="http://schemas.microsoft.com/office/powerpoint/2010/main" val="409901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D727-2B25-0049-B30B-05E0BDA8B5C6}"/>
              </a:ext>
            </a:extLst>
          </p:cNvPr>
          <p:cNvSpPr>
            <a:spLocks noGrp="1"/>
          </p:cNvSpPr>
          <p:nvPr>
            <p:ph type="title" hasCustomPrompt="1"/>
          </p:nvPr>
        </p:nvSpPr>
        <p:spPr>
          <a:xfrm>
            <a:off x="839788" y="457200"/>
            <a:ext cx="3932237" cy="1600200"/>
          </a:xfrm>
        </p:spPr>
        <p:txBody>
          <a:bodyPr anchor="b"/>
          <a:lstStyle>
            <a:lvl1pPr>
              <a:defRPr sz="3200" b="1"/>
            </a:lvl1pPr>
          </a:lstStyle>
          <a:p>
            <a:r>
              <a:rPr lang="en-GB"/>
              <a:t>Click to edit heading</a:t>
            </a:r>
            <a:endParaRPr lang="en-US"/>
          </a:p>
        </p:txBody>
      </p:sp>
      <p:sp>
        <p:nvSpPr>
          <p:cNvPr id="3" name="Picture Placeholder 2">
            <a:extLst>
              <a:ext uri="{FF2B5EF4-FFF2-40B4-BE49-F238E27FC236}">
                <a16:creationId xmlns:a16="http://schemas.microsoft.com/office/drawing/2014/main" id="{23D10894-7922-E147-8CD4-A81E79C636D2}"/>
              </a:ext>
            </a:extLst>
          </p:cNvPr>
          <p:cNvSpPr>
            <a:spLocks noGrp="1"/>
          </p:cNvSpPr>
          <p:nvPr>
            <p:ph type="pic" idx="1"/>
          </p:nvPr>
        </p:nvSpPr>
        <p:spPr>
          <a:xfrm>
            <a:off x="5183188" y="987425"/>
            <a:ext cx="46769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021DE1-9BCE-A243-862B-D363ED406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ubtitle 2">
            <a:extLst>
              <a:ext uri="{FF2B5EF4-FFF2-40B4-BE49-F238E27FC236}">
                <a16:creationId xmlns:a16="http://schemas.microsoft.com/office/drawing/2014/main" id="{2C9AE920-E8E4-984D-86F5-698273FF0B20}"/>
              </a:ext>
            </a:extLst>
          </p:cNvPr>
          <p:cNvSpPr>
            <a:spLocks noGrp="1"/>
          </p:cNvSpPr>
          <p:nvPr>
            <p:ph type="subTitle" idx="10" hasCustomPrompt="1"/>
          </p:nvPr>
        </p:nvSpPr>
        <p:spPr>
          <a:xfrm>
            <a:off x="11353800" y="6530546"/>
            <a:ext cx="838200" cy="327454"/>
          </a:xfrm>
          <a:solidFill>
            <a:srgbClr val="6AA84F"/>
          </a:solidFill>
        </p:spPr>
        <p:txBody>
          <a:bodyPr anchor="ctr" anchorCtr="1">
            <a:normAutofit/>
          </a:bodyPr>
          <a:lstStyle>
            <a:lvl1pPr marL="0" indent="0" algn="ctr">
              <a:buNone/>
              <a:defRPr sz="1000" b="1">
                <a:solidFill>
                  <a:schemeClr val="bg1"/>
                </a:solidFill>
                <a:latin typeface="Segoe UI Symbol" panose="020B050204020402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XX-XX</a:t>
            </a:r>
            <a:endParaRPr lang="en-US"/>
          </a:p>
        </p:txBody>
      </p:sp>
      <p:sp>
        <p:nvSpPr>
          <p:cNvPr id="10" name="Text Placeholder 9">
            <a:extLst>
              <a:ext uri="{FF2B5EF4-FFF2-40B4-BE49-F238E27FC236}">
                <a16:creationId xmlns:a16="http://schemas.microsoft.com/office/drawing/2014/main" id="{D71F834A-5A65-0E43-BA2F-74CACF7362EE}"/>
              </a:ext>
            </a:extLst>
          </p:cNvPr>
          <p:cNvSpPr>
            <a:spLocks noGrp="1"/>
          </p:cNvSpPr>
          <p:nvPr>
            <p:ph type="body" sz="quarter" idx="11" hasCustomPrompt="1"/>
          </p:nvPr>
        </p:nvSpPr>
        <p:spPr>
          <a:xfrm>
            <a:off x="5183187" y="5868988"/>
            <a:ext cx="4676907" cy="322262"/>
          </a:xfrm>
        </p:spPr>
        <p:txBody>
          <a:bodyPr>
            <a:normAutofit/>
          </a:bodyPr>
          <a:lstStyle>
            <a:lvl1pPr marL="0" indent="0">
              <a:buNone/>
              <a:defRPr sz="800"/>
            </a:lvl1pPr>
          </a:lstStyle>
          <a:p>
            <a:pPr lvl="0"/>
            <a:r>
              <a:rPr lang="en-US" sz="800"/>
              <a:t>Click to add source information</a:t>
            </a:r>
            <a:endParaRPr lang="en-US"/>
          </a:p>
        </p:txBody>
      </p:sp>
      <p:sp>
        <p:nvSpPr>
          <p:cNvPr id="12" name="Picture Placeholder 9">
            <a:extLst>
              <a:ext uri="{FF2B5EF4-FFF2-40B4-BE49-F238E27FC236}">
                <a16:creationId xmlns:a16="http://schemas.microsoft.com/office/drawing/2014/main" id="{E55E15F0-BF04-F544-A736-853A369DD45A}"/>
              </a:ext>
            </a:extLst>
          </p:cNvPr>
          <p:cNvSpPr>
            <a:spLocks noGrp="1"/>
          </p:cNvSpPr>
          <p:nvPr>
            <p:ph type="pic" sz="quarter" idx="12" hasCustomPrompt="1"/>
          </p:nvPr>
        </p:nvSpPr>
        <p:spPr>
          <a:xfrm>
            <a:off x="9419421" y="87187"/>
            <a:ext cx="720000" cy="720000"/>
          </a:xfrm>
        </p:spPr>
        <p:txBody>
          <a:bodyPr>
            <a:normAutofit/>
          </a:bodyPr>
          <a:lstStyle>
            <a:lvl1pPr marL="0" indent="0">
              <a:buNone/>
              <a:defRPr sz="1000"/>
            </a:lvl1pPr>
          </a:lstStyle>
          <a:p>
            <a:r>
              <a:rPr lang="en-US"/>
              <a:t>CLICK TO INSERT ICON</a:t>
            </a:r>
          </a:p>
        </p:txBody>
      </p:sp>
      <p:sp>
        <p:nvSpPr>
          <p:cNvPr id="13" name="Text Placeholder 11">
            <a:extLst>
              <a:ext uri="{FF2B5EF4-FFF2-40B4-BE49-F238E27FC236}">
                <a16:creationId xmlns:a16="http://schemas.microsoft.com/office/drawing/2014/main" id="{BB1C6D4A-A5FF-984F-899F-B045D72B6EBD}"/>
              </a:ext>
            </a:extLst>
          </p:cNvPr>
          <p:cNvSpPr>
            <a:spLocks noGrp="1"/>
          </p:cNvSpPr>
          <p:nvPr>
            <p:ph type="body" sz="quarter" idx="13" hasCustomPrompt="1"/>
          </p:nvPr>
        </p:nvSpPr>
        <p:spPr>
          <a:xfrm>
            <a:off x="10212636" y="0"/>
            <a:ext cx="1979364" cy="320257"/>
          </a:xfrm>
          <a:solidFill>
            <a:schemeClr val="accent6"/>
          </a:solidFill>
        </p:spPr>
        <p:txBody>
          <a:bodyPr wrap="square" tIns="90000" bIns="90000">
            <a:spAutoFit/>
          </a:bodyPr>
          <a:lstStyle>
            <a:lvl1pPr marL="0" indent="0">
              <a:buNone/>
              <a:defRPr sz="1000">
                <a:solidFill>
                  <a:schemeClr val="bg1"/>
                </a:solidFill>
              </a:defRPr>
            </a:lvl1pPr>
          </a:lstStyle>
          <a:p>
            <a:pPr lvl="0"/>
            <a:r>
              <a:rPr lang="en-US" sz="1000"/>
              <a:t>Click to insert text</a:t>
            </a:r>
            <a:endParaRPr lang="en-US"/>
          </a:p>
        </p:txBody>
      </p:sp>
    </p:spTree>
    <p:extLst>
      <p:ext uri="{BB962C8B-B14F-4D97-AF65-F5344CB8AC3E}">
        <p14:creationId xmlns:p14="http://schemas.microsoft.com/office/powerpoint/2010/main" val="126303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629B-0D19-0B45-A782-26CC18CD234A}"/>
              </a:ext>
            </a:extLst>
          </p:cNvPr>
          <p:cNvSpPr>
            <a:spLocks noGrp="1"/>
          </p:cNvSpPr>
          <p:nvPr>
            <p:ph type="title" hasCustomPrompt="1"/>
          </p:nvPr>
        </p:nvSpPr>
        <p:spPr>
          <a:xfrm>
            <a:off x="838200" y="365125"/>
            <a:ext cx="8508006" cy="1325563"/>
          </a:xfrm>
        </p:spPr>
        <p:txBody>
          <a:bodyPr/>
          <a:lstStyle>
            <a:lvl1pPr>
              <a:defRPr b="1"/>
            </a:lvl1pPr>
          </a:lstStyle>
          <a:p>
            <a:r>
              <a:rPr lang="en-GB"/>
              <a:t>Click to edit heading</a:t>
            </a:r>
            <a:endParaRPr lang="en-US"/>
          </a:p>
        </p:txBody>
      </p:sp>
      <p:sp>
        <p:nvSpPr>
          <p:cNvPr id="3" name="Content Placeholder 2">
            <a:extLst>
              <a:ext uri="{FF2B5EF4-FFF2-40B4-BE49-F238E27FC236}">
                <a16:creationId xmlns:a16="http://schemas.microsoft.com/office/drawing/2014/main" id="{34F2CCE8-2288-A34F-AF59-50CA953580D1}"/>
              </a:ext>
            </a:extLst>
          </p:cNvPr>
          <p:cNvSpPr>
            <a:spLocks noGrp="1"/>
          </p:cNvSpPr>
          <p:nvPr>
            <p:ph idx="1" hasCustomPrompt="1"/>
          </p:nvPr>
        </p:nvSpPr>
        <p:spPr/>
        <p:txBody>
          <a:bodyPr/>
          <a:lstStyle>
            <a:lvl1pPr marL="0" indent="0">
              <a:buNone/>
              <a:defRPr/>
            </a:lvl1pPr>
          </a:lstStyle>
          <a:p>
            <a:pPr lvl="0"/>
            <a:r>
              <a:rPr lang="en-US"/>
              <a:t>Click to add text</a:t>
            </a:r>
          </a:p>
        </p:txBody>
      </p:sp>
      <p:sp>
        <p:nvSpPr>
          <p:cNvPr id="7" name="Subtitle 2">
            <a:extLst>
              <a:ext uri="{FF2B5EF4-FFF2-40B4-BE49-F238E27FC236}">
                <a16:creationId xmlns:a16="http://schemas.microsoft.com/office/drawing/2014/main" id="{2F2DCB97-0D6D-D24D-9616-6D9C8B48B5F1}"/>
              </a:ext>
            </a:extLst>
          </p:cNvPr>
          <p:cNvSpPr>
            <a:spLocks noGrp="1"/>
          </p:cNvSpPr>
          <p:nvPr>
            <p:ph type="subTitle" idx="10" hasCustomPrompt="1"/>
          </p:nvPr>
        </p:nvSpPr>
        <p:spPr>
          <a:xfrm>
            <a:off x="11353800" y="6530546"/>
            <a:ext cx="838200" cy="327454"/>
          </a:xfrm>
          <a:solidFill>
            <a:srgbClr val="6AA84F"/>
          </a:solidFill>
        </p:spPr>
        <p:txBody>
          <a:bodyPr anchor="ctr" anchorCtr="1">
            <a:normAutofit/>
          </a:bodyPr>
          <a:lstStyle>
            <a:lvl1pPr marL="0" indent="0" algn="ctr">
              <a:buNone/>
              <a:defRPr sz="1000" b="1">
                <a:solidFill>
                  <a:schemeClr val="bg1"/>
                </a:solidFill>
                <a:latin typeface="Segoe UI Symbol" panose="020B050204020402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XX-XX</a:t>
            </a:r>
            <a:endParaRPr lang="en-US"/>
          </a:p>
        </p:txBody>
      </p:sp>
      <p:sp>
        <p:nvSpPr>
          <p:cNvPr id="10" name="Picture Placeholder 9">
            <a:extLst>
              <a:ext uri="{FF2B5EF4-FFF2-40B4-BE49-F238E27FC236}">
                <a16:creationId xmlns:a16="http://schemas.microsoft.com/office/drawing/2014/main" id="{7B55BECD-0A91-6247-81CB-A42C2AF45155}"/>
              </a:ext>
            </a:extLst>
          </p:cNvPr>
          <p:cNvSpPr>
            <a:spLocks noGrp="1"/>
          </p:cNvSpPr>
          <p:nvPr>
            <p:ph type="pic" sz="quarter" idx="11" hasCustomPrompt="1"/>
          </p:nvPr>
        </p:nvSpPr>
        <p:spPr>
          <a:xfrm>
            <a:off x="9419421" y="87187"/>
            <a:ext cx="720000" cy="720000"/>
          </a:xfrm>
        </p:spPr>
        <p:txBody>
          <a:bodyPr>
            <a:normAutofit/>
          </a:bodyPr>
          <a:lstStyle>
            <a:lvl1pPr marL="0" indent="0">
              <a:buNone/>
              <a:defRPr sz="1000"/>
            </a:lvl1pPr>
          </a:lstStyle>
          <a:p>
            <a:r>
              <a:rPr lang="en-US"/>
              <a:t>CLICK TO INSERT ICON</a:t>
            </a:r>
          </a:p>
        </p:txBody>
      </p:sp>
      <p:sp>
        <p:nvSpPr>
          <p:cNvPr id="12" name="Text Placeholder 11">
            <a:extLst>
              <a:ext uri="{FF2B5EF4-FFF2-40B4-BE49-F238E27FC236}">
                <a16:creationId xmlns:a16="http://schemas.microsoft.com/office/drawing/2014/main" id="{5E45E93E-BDEA-784C-AA69-F9C61064AE4A}"/>
              </a:ext>
            </a:extLst>
          </p:cNvPr>
          <p:cNvSpPr>
            <a:spLocks noGrp="1"/>
          </p:cNvSpPr>
          <p:nvPr>
            <p:ph type="body" sz="quarter" idx="12" hasCustomPrompt="1"/>
          </p:nvPr>
        </p:nvSpPr>
        <p:spPr>
          <a:xfrm>
            <a:off x="10212636" y="0"/>
            <a:ext cx="1979364" cy="320257"/>
          </a:xfrm>
          <a:solidFill>
            <a:schemeClr val="accent6"/>
          </a:solidFill>
        </p:spPr>
        <p:txBody>
          <a:bodyPr wrap="square" tIns="90000" bIns="90000">
            <a:spAutoFit/>
          </a:bodyPr>
          <a:lstStyle>
            <a:lvl1pPr marL="0" indent="0">
              <a:buNone/>
              <a:defRPr sz="1000" b="0">
                <a:solidFill>
                  <a:schemeClr val="bg1"/>
                </a:solidFill>
              </a:defRPr>
            </a:lvl1pPr>
          </a:lstStyle>
          <a:p>
            <a:pPr lvl="0"/>
            <a:r>
              <a:rPr lang="en-US" sz="1000"/>
              <a:t>Click to insert text</a:t>
            </a:r>
            <a:endParaRPr lang="en-US"/>
          </a:p>
        </p:txBody>
      </p:sp>
    </p:spTree>
    <p:extLst>
      <p:ext uri="{BB962C8B-B14F-4D97-AF65-F5344CB8AC3E}">
        <p14:creationId xmlns:p14="http://schemas.microsoft.com/office/powerpoint/2010/main" val="164002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BA86-DEDC-7E4B-821B-F846AD994E98}"/>
              </a:ext>
            </a:extLst>
          </p:cNvPr>
          <p:cNvSpPr>
            <a:spLocks noGrp="1"/>
          </p:cNvSpPr>
          <p:nvPr>
            <p:ph type="title" hasCustomPrompt="1"/>
          </p:nvPr>
        </p:nvSpPr>
        <p:spPr>
          <a:xfrm>
            <a:off x="838200" y="2214390"/>
            <a:ext cx="7765973" cy="3018622"/>
          </a:xfrm>
        </p:spPr>
        <p:txBody>
          <a:bodyPr anchor="t" anchorCtr="0">
            <a:normAutofit/>
          </a:bodyPr>
          <a:lstStyle>
            <a:lvl1pPr>
              <a:defRPr sz="6000" b="1"/>
            </a:lvl1pPr>
          </a:lstStyle>
          <a:p>
            <a:r>
              <a:rPr lang="en-GB"/>
              <a:t>Click to edit main point</a:t>
            </a:r>
            <a:endParaRPr lang="en-US"/>
          </a:p>
        </p:txBody>
      </p:sp>
      <p:sp>
        <p:nvSpPr>
          <p:cNvPr id="6" name="Subtitle 2">
            <a:extLst>
              <a:ext uri="{FF2B5EF4-FFF2-40B4-BE49-F238E27FC236}">
                <a16:creationId xmlns:a16="http://schemas.microsoft.com/office/drawing/2014/main" id="{801385AA-F6F5-B04A-A946-3BA1768A872C}"/>
              </a:ext>
            </a:extLst>
          </p:cNvPr>
          <p:cNvSpPr>
            <a:spLocks noGrp="1"/>
          </p:cNvSpPr>
          <p:nvPr>
            <p:ph type="subTitle" idx="1" hasCustomPrompt="1"/>
          </p:nvPr>
        </p:nvSpPr>
        <p:spPr>
          <a:xfrm>
            <a:off x="838200" y="1935247"/>
            <a:ext cx="1003801" cy="230832"/>
          </a:xfrm>
          <a:solidFill>
            <a:srgbClr val="6AA84F"/>
          </a:solidFill>
        </p:spPr>
        <p:txBody>
          <a:bodyPr wrap="none" anchor="ctr" anchorCtr="0">
            <a:spAutoFit/>
          </a:bodyPr>
          <a:lstStyle>
            <a:lvl1pPr marL="0" indent="0" algn="l">
              <a:buNone/>
              <a:defRPr sz="1000" b="1">
                <a:solidFill>
                  <a:schemeClr val="bg1"/>
                </a:solidFill>
                <a:latin typeface="Segoe UI Symbol" panose="020B050204020402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a:t>
            </a:r>
            <a:endParaRPr lang="en-US"/>
          </a:p>
        </p:txBody>
      </p:sp>
      <p:sp>
        <p:nvSpPr>
          <p:cNvPr id="9" name="Picture Placeholder 9">
            <a:extLst>
              <a:ext uri="{FF2B5EF4-FFF2-40B4-BE49-F238E27FC236}">
                <a16:creationId xmlns:a16="http://schemas.microsoft.com/office/drawing/2014/main" id="{700A4BCF-8A58-4349-89A1-3ED46352E23B}"/>
              </a:ext>
            </a:extLst>
          </p:cNvPr>
          <p:cNvSpPr>
            <a:spLocks noGrp="1"/>
          </p:cNvSpPr>
          <p:nvPr>
            <p:ph type="pic" sz="quarter" idx="11" hasCustomPrompt="1"/>
          </p:nvPr>
        </p:nvSpPr>
        <p:spPr>
          <a:xfrm>
            <a:off x="9419421" y="87187"/>
            <a:ext cx="720000" cy="720000"/>
          </a:xfrm>
        </p:spPr>
        <p:txBody>
          <a:bodyPr>
            <a:normAutofit/>
          </a:bodyPr>
          <a:lstStyle>
            <a:lvl1pPr marL="0" indent="0">
              <a:buNone/>
              <a:defRPr sz="1000"/>
            </a:lvl1pPr>
          </a:lstStyle>
          <a:p>
            <a:r>
              <a:rPr lang="en-US"/>
              <a:t>CLICK TO INSERT ICON</a:t>
            </a:r>
          </a:p>
        </p:txBody>
      </p:sp>
      <p:sp>
        <p:nvSpPr>
          <p:cNvPr id="10" name="Text Placeholder 11">
            <a:extLst>
              <a:ext uri="{FF2B5EF4-FFF2-40B4-BE49-F238E27FC236}">
                <a16:creationId xmlns:a16="http://schemas.microsoft.com/office/drawing/2014/main" id="{3544685E-7D20-984E-B35B-581701E6C0E6}"/>
              </a:ext>
            </a:extLst>
          </p:cNvPr>
          <p:cNvSpPr>
            <a:spLocks noGrp="1"/>
          </p:cNvSpPr>
          <p:nvPr>
            <p:ph type="body" sz="quarter" idx="12" hasCustomPrompt="1"/>
          </p:nvPr>
        </p:nvSpPr>
        <p:spPr>
          <a:xfrm>
            <a:off x="10212636" y="0"/>
            <a:ext cx="1979364" cy="320257"/>
          </a:xfrm>
          <a:solidFill>
            <a:schemeClr val="accent6"/>
          </a:solidFill>
        </p:spPr>
        <p:txBody>
          <a:bodyPr wrap="square" tIns="90000" bIns="90000">
            <a:spAutoFit/>
          </a:bodyPr>
          <a:lstStyle>
            <a:lvl1pPr marL="0" indent="0">
              <a:buNone/>
              <a:defRPr sz="1000">
                <a:solidFill>
                  <a:schemeClr val="bg1"/>
                </a:solidFill>
              </a:defRPr>
            </a:lvl1pPr>
          </a:lstStyle>
          <a:p>
            <a:pPr lvl="0"/>
            <a:r>
              <a:rPr lang="en-US" sz="1000"/>
              <a:t>Click to insert text</a:t>
            </a:r>
            <a:endParaRPr lang="en-US"/>
          </a:p>
        </p:txBody>
      </p:sp>
      <p:sp>
        <p:nvSpPr>
          <p:cNvPr id="17" name="Text Placeholder 16">
            <a:extLst>
              <a:ext uri="{FF2B5EF4-FFF2-40B4-BE49-F238E27FC236}">
                <a16:creationId xmlns:a16="http://schemas.microsoft.com/office/drawing/2014/main" id="{7F2F07A6-FF6E-124A-8C84-15C0F61BCBCE}"/>
              </a:ext>
            </a:extLst>
          </p:cNvPr>
          <p:cNvSpPr>
            <a:spLocks noGrp="1"/>
          </p:cNvSpPr>
          <p:nvPr>
            <p:ph type="body" sz="quarter" idx="13" hasCustomPrompt="1"/>
          </p:nvPr>
        </p:nvSpPr>
        <p:spPr>
          <a:xfrm>
            <a:off x="11353800" y="6530546"/>
            <a:ext cx="838200" cy="327454"/>
          </a:xfrm>
          <a:solidFill>
            <a:schemeClr val="accent6"/>
          </a:solidFill>
          <a:ln>
            <a:noFill/>
          </a:ln>
        </p:spPr>
        <p:txBody>
          <a:bodyPr anchor="ctr" anchorCtr="1">
            <a:normAutofit/>
          </a:bodyPr>
          <a:lstStyle>
            <a:lvl1pPr marL="0" indent="0" algn="ctr">
              <a:buNone/>
              <a:defRPr sz="1000" b="1">
                <a:solidFill>
                  <a:schemeClr val="bg1"/>
                </a:solidFill>
              </a:defRPr>
            </a:lvl1pPr>
          </a:lstStyle>
          <a:p>
            <a:pPr lvl="0"/>
            <a:r>
              <a:rPr lang="en-US"/>
              <a:t>XX-XX</a:t>
            </a:r>
          </a:p>
        </p:txBody>
      </p:sp>
    </p:spTree>
    <p:extLst>
      <p:ext uri="{BB962C8B-B14F-4D97-AF65-F5344CB8AC3E}">
        <p14:creationId xmlns:p14="http://schemas.microsoft.com/office/powerpoint/2010/main" val="106516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029B-B428-B347-8EAF-B182D90A5CB7}"/>
              </a:ext>
            </a:extLst>
          </p:cNvPr>
          <p:cNvSpPr>
            <a:spLocks noGrp="1"/>
          </p:cNvSpPr>
          <p:nvPr>
            <p:ph type="title"/>
          </p:nvPr>
        </p:nvSpPr>
        <p:spPr>
          <a:xfrm>
            <a:off x="838200" y="365125"/>
            <a:ext cx="8508006" cy="1325563"/>
          </a:xfrm>
        </p:spPr>
        <p:txBody>
          <a:bodyPr/>
          <a:lstStyle>
            <a:lvl1pPr>
              <a:defRPr b="1"/>
            </a:lvl1pPr>
          </a:lstStyle>
          <a:p>
            <a:r>
              <a:rPr lang="en-GB"/>
              <a:t>Click to edit Master title style</a:t>
            </a:r>
            <a:endParaRPr lang="en-US"/>
          </a:p>
        </p:txBody>
      </p:sp>
      <p:sp>
        <p:nvSpPr>
          <p:cNvPr id="6" name="Subtitle 2">
            <a:extLst>
              <a:ext uri="{FF2B5EF4-FFF2-40B4-BE49-F238E27FC236}">
                <a16:creationId xmlns:a16="http://schemas.microsoft.com/office/drawing/2014/main" id="{5C6E0622-470A-DF43-A10A-EBE7A893DD54}"/>
              </a:ext>
            </a:extLst>
          </p:cNvPr>
          <p:cNvSpPr>
            <a:spLocks noGrp="1"/>
          </p:cNvSpPr>
          <p:nvPr>
            <p:ph type="subTitle" idx="13" hasCustomPrompt="1"/>
          </p:nvPr>
        </p:nvSpPr>
        <p:spPr>
          <a:xfrm>
            <a:off x="11353800" y="6530546"/>
            <a:ext cx="838200" cy="327454"/>
          </a:xfrm>
          <a:solidFill>
            <a:srgbClr val="6AA84F"/>
          </a:solidFill>
        </p:spPr>
        <p:txBody>
          <a:bodyPr anchor="ctr" anchorCtr="1">
            <a:normAutofit/>
          </a:bodyPr>
          <a:lstStyle>
            <a:lvl1pPr marL="0" indent="0" algn="ctr">
              <a:buNone/>
              <a:defRPr sz="1000" b="1">
                <a:solidFill>
                  <a:schemeClr val="bg1"/>
                </a:solidFill>
                <a:latin typeface="Segoe UI Symbol" panose="020B050204020402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XX-XX</a:t>
            </a:r>
            <a:endParaRPr lang="en-US"/>
          </a:p>
        </p:txBody>
      </p:sp>
      <p:sp>
        <p:nvSpPr>
          <p:cNvPr id="8" name="Picture Placeholder 9">
            <a:extLst>
              <a:ext uri="{FF2B5EF4-FFF2-40B4-BE49-F238E27FC236}">
                <a16:creationId xmlns:a16="http://schemas.microsoft.com/office/drawing/2014/main" id="{C9FC7414-AEA8-9B4C-B9BC-0859EB73A71A}"/>
              </a:ext>
            </a:extLst>
          </p:cNvPr>
          <p:cNvSpPr>
            <a:spLocks noGrp="1"/>
          </p:cNvSpPr>
          <p:nvPr>
            <p:ph type="pic" sz="quarter" idx="14" hasCustomPrompt="1"/>
          </p:nvPr>
        </p:nvSpPr>
        <p:spPr>
          <a:xfrm>
            <a:off x="9419421" y="87187"/>
            <a:ext cx="720000" cy="720000"/>
          </a:xfrm>
        </p:spPr>
        <p:txBody>
          <a:bodyPr>
            <a:normAutofit/>
          </a:bodyPr>
          <a:lstStyle>
            <a:lvl1pPr marL="0" indent="0">
              <a:buNone/>
              <a:defRPr sz="1000"/>
            </a:lvl1pPr>
          </a:lstStyle>
          <a:p>
            <a:r>
              <a:rPr lang="en-US"/>
              <a:t>CLICK TO INSERT ICON</a:t>
            </a:r>
          </a:p>
        </p:txBody>
      </p:sp>
      <p:sp>
        <p:nvSpPr>
          <p:cNvPr id="9" name="Text Placeholder 11">
            <a:extLst>
              <a:ext uri="{FF2B5EF4-FFF2-40B4-BE49-F238E27FC236}">
                <a16:creationId xmlns:a16="http://schemas.microsoft.com/office/drawing/2014/main" id="{9295EBA9-1A04-B44C-9363-9C2B43A990DE}"/>
              </a:ext>
            </a:extLst>
          </p:cNvPr>
          <p:cNvSpPr>
            <a:spLocks noGrp="1"/>
          </p:cNvSpPr>
          <p:nvPr>
            <p:ph type="body" sz="quarter" idx="12" hasCustomPrompt="1"/>
          </p:nvPr>
        </p:nvSpPr>
        <p:spPr>
          <a:xfrm>
            <a:off x="10212636" y="0"/>
            <a:ext cx="1979364" cy="320257"/>
          </a:xfrm>
          <a:solidFill>
            <a:schemeClr val="accent6"/>
          </a:solidFill>
        </p:spPr>
        <p:txBody>
          <a:bodyPr wrap="square" tIns="90000" bIns="90000">
            <a:spAutoFit/>
          </a:bodyPr>
          <a:lstStyle>
            <a:lvl1pPr marL="0" indent="0">
              <a:buNone/>
              <a:defRPr sz="1000">
                <a:solidFill>
                  <a:schemeClr val="bg1"/>
                </a:solidFill>
              </a:defRPr>
            </a:lvl1pPr>
          </a:lstStyle>
          <a:p>
            <a:pPr lvl="0"/>
            <a:r>
              <a:rPr lang="en-US" sz="1000"/>
              <a:t>Click to insert text</a:t>
            </a:r>
            <a:endParaRPr lang="en-US"/>
          </a:p>
        </p:txBody>
      </p:sp>
    </p:spTree>
    <p:extLst>
      <p:ext uri="{BB962C8B-B14F-4D97-AF65-F5344CB8AC3E}">
        <p14:creationId xmlns:p14="http://schemas.microsoft.com/office/powerpoint/2010/main" val="349760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D11DC703-45CF-7445-9615-019B1B114F37}"/>
              </a:ext>
            </a:extLst>
          </p:cNvPr>
          <p:cNvSpPr>
            <a:spLocks noGrp="1"/>
          </p:cNvSpPr>
          <p:nvPr>
            <p:ph type="subTitle" idx="10" hasCustomPrompt="1"/>
          </p:nvPr>
        </p:nvSpPr>
        <p:spPr>
          <a:xfrm>
            <a:off x="11353800" y="6530546"/>
            <a:ext cx="838200" cy="327454"/>
          </a:xfrm>
          <a:solidFill>
            <a:srgbClr val="6AA84F"/>
          </a:solidFill>
        </p:spPr>
        <p:txBody>
          <a:bodyPr anchor="ctr" anchorCtr="1">
            <a:normAutofit/>
          </a:bodyPr>
          <a:lstStyle>
            <a:lvl1pPr marL="0" indent="0" algn="ctr">
              <a:buNone/>
              <a:defRPr sz="1000" b="1">
                <a:solidFill>
                  <a:schemeClr val="bg1"/>
                </a:solidFill>
                <a:latin typeface="Segoe UI Symbol" panose="020B050204020402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XX-XX</a:t>
            </a:r>
            <a:endParaRPr lang="en-US"/>
          </a:p>
        </p:txBody>
      </p:sp>
      <p:sp>
        <p:nvSpPr>
          <p:cNvPr id="7" name="Picture Placeholder 9">
            <a:extLst>
              <a:ext uri="{FF2B5EF4-FFF2-40B4-BE49-F238E27FC236}">
                <a16:creationId xmlns:a16="http://schemas.microsoft.com/office/drawing/2014/main" id="{B4A2B4DA-2CE5-A741-AE2F-BCB9E8487087}"/>
              </a:ext>
            </a:extLst>
          </p:cNvPr>
          <p:cNvSpPr>
            <a:spLocks noGrp="1"/>
          </p:cNvSpPr>
          <p:nvPr>
            <p:ph type="pic" sz="quarter" idx="11" hasCustomPrompt="1"/>
          </p:nvPr>
        </p:nvSpPr>
        <p:spPr>
          <a:xfrm>
            <a:off x="9419421" y="87187"/>
            <a:ext cx="720000" cy="720000"/>
          </a:xfrm>
        </p:spPr>
        <p:txBody>
          <a:bodyPr>
            <a:normAutofit/>
          </a:bodyPr>
          <a:lstStyle>
            <a:lvl1pPr marL="0" indent="0">
              <a:buNone/>
              <a:defRPr sz="1000"/>
            </a:lvl1pPr>
          </a:lstStyle>
          <a:p>
            <a:r>
              <a:rPr lang="en-US"/>
              <a:t>CLICK TO INSERT ICON</a:t>
            </a:r>
          </a:p>
        </p:txBody>
      </p:sp>
      <p:sp>
        <p:nvSpPr>
          <p:cNvPr id="9" name="Picture Placeholder 8">
            <a:extLst>
              <a:ext uri="{FF2B5EF4-FFF2-40B4-BE49-F238E27FC236}">
                <a16:creationId xmlns:a16="http://schemas.microsoft.com/office/drawing/2014/main" id="{7B37F995-7970-DC43-9BCB-4AC1C47269B2}"/>
              </a:ext>
            </a:extLst>
          </p:cNvPr>
          <p:cNvSpPr>
            <a:spLocks noGrp="1"/>
          </p:cNvSpPr>
          <p:nvPr>
            <p:ph type="pic" sz="quarter" idx="12"/>
          </p:nvPr>
        </p:nvSpPr>
        <p:spPr>
          <a:xfrm>
            <a:off x="0" y="892884"/>
            <a:ext cx="10212636" cy="5965115"/>
          </a:xfrm>
        </p:spPr>
        <p:txBody>
          <a:bodyPr/>
          <a:lstStyle/>
          <a:p>
            <a:endParaRPr lang="en-US"/>
          </a:p>
        </p:txBody>
      </p:sp>
      <p:sp>
        <p:nvSpPr>
          <p:cNvPr id="10" name="Text Placeholder 11">
            <a:extLst>
              <a:ext uri="{FF2B5EF4-FFF2-40B4-BE49-F238E27FC236}">
                <a16:creationId xmlns:a16="http://schemas.microsoft.com/office/drawing/2014/main" id="{30F87EE4-A9D3-1E49-B743-9C5E8B4C54B1}"/>
              </a:ext>
            </a:extLst>
          </p:cNvPr>
          <p:cNvSpPr>
            <a:spLocks noGrp="1"/>
          </p:cNvSpPr>
          <p:nvPr>
            <p:ph type="body" sz="quarter" idx="13" hasCustomPrompt="1"/>
          </p:nvPr>
        </p:nvSpPr>
        <p:spPr>
          <a:xfrm>
            <a:off x="10212636" y="0"/>
            <a:ext cx="1979364" cy="320257"/>
          </a:xfrm>
          <a:solidFill>
            <a:schemeClr val="accent6"/>
          </a:solidFill>
        </p:spPr>
        <p:txBody>
          <a:bodyPr wrap="square" tIns="90000" bIns="90000">
            <a:spAutoFit/>
          </a:bodyPr>
          <a:lstStyle>
            <a:lvl1pPr marL="0" indent="0">
              <a:buNone/>
              <a:defRPr sz="1000">
                <a:solidFill>
                  <a:schemeClr val="bg1"/>
                </a:solidFill>
              </a:defRPr>
            </a:lvl1pPr>
          </a:lstStyle>
          <a:p>
            <a:pPr lvl="0"/>
            <a:r>
              <a:rPr lang="en-US" sz="1000"/>
              <a:t>Click to insert text</a:t>
            </a:r>
            <a:endParaRPr lang="en-US"/>
          </a:p>
        </p:txBody>
      </p:sp>
    </p:spTree>
    <p:extLst>
      <p:ext uri="{BB962C8B-B14F-4D97-AF65-F5344CB8AC3E}">
        <p14:creationId xmlns:p14="http://schemas.microsoft.com/office/powerpoint/2010/main" val="123710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0185B-A0A2-5845-8CF9-691F60F26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E758F-4CFC-E84A-86C1-7EB1AC5907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9E6E50-71FA-4541-8FA1-94DDC9A0E3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Symbol" panose="020B0502040204020203" pitchFamily="34" charset="0"/>
              </a:defRPr>
            </a:lvl1pPr>
          </a:lstStyle>
          <a:p>
            <a:fld id="{72237F8B-9C5C-6E42-9A92-52F1619167E6}" type="datetimeFigureOut">
              <a:rPr lang="en-US" smtClean="0"/>
              <a:pPr/>
              <a:t>9/11/2022</a:t>
            </a:fld>
            <a:endParaRPr lang="en-US"/>
          </a:p>
        </p:txBody>
      </p:sp>
      <p:sp>
        <p:nvSpPr>
          <p:cNvPr id="5" name="Footer Placeholder 4">
            <a:extLst>
              <a:ext uri="{FF2B5EF4-FFF2-40B4-BE49-F238E27FC236}">
                <a16:creationId xmlns:a16="http://schemas.microsoft.com/office/drawing/2014/main" id="{A5E14F76-8EBD-1E4D-82BC-536BD85305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Symbol"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DFACADBD-7CC4-7B44-B4CF-0721672624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Symbol" panose="020B0502040204020203" pitchFamily="34" charset="0"/>
              </a:defRPr>
            </a:lvl1pPr>
          </a:lstStyle>
          <a:p>
            <a:fld id="{E12C9F53-2A72-4042-A758-E9BEDC89171E}" type="slidenum">
              <a:rPr lang="en-US" smtClean="0"/>
              <a:pPr/>
              <a:t>‹#›</a:t>
            </a:fld>
            <a:endParaRPr lang="en-US"/>
          </a:p>
        </p:txBody>
      </p:sp>
    </p:spTree>
    <p:extLst>
      <p:ext uri="{BB962C8B-B14F-4D97-AF65-F5344CB8AC3E}">
        <p14:creationId xmlns:p14="http://schemas.microsoft.com/office/powerpoint/2010/main" val="2775120857"/>
      </p:ext>
    </p:extLst>
  </p:cSld>
  <p:clrMap bg1="lt1" tx1="dk1" bg2="lt2" tx2="dk2" accent1="accent1" accent2="accent2" accent3="accent3" accent4="accent4" accent5="accent5" accent6="accent6" hlink="hlink" folHlink="folHlink"/>
  <p:sldLayoutIdLst>
    <p:sldLayoutId id="2147483690" r:id="rId1"/>
    <p:sldLayoutId id="2147483693" r:id="rId2"/>
    <p:sldLayoutId id="2147483692" r:id="rId3"/>
    <p:sldLayoutId id="2147483661" r:id="rId4"/>
    <p:sldLayoutId id="2147483696" r:id="rId5"/>
    <p:sldLayoutId id="2147483691" r:id="rId6"/>
    <p:sldLayoutId id="2147483697" r:id="rId7"/>
    <p:sldLayoutId id="2147483694" r:id="rId8"/>
    <p:sldLayoutId id="2147483695" r:id="rId9"/>
    <p:sldLayoutId id="2147483662" r:id="rId10"/>
    <p:sldLayoutId id="2147483660" r:id="rId11"/>
    <p:sldLayoutId id="2147483698"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Segoe UI Symbol"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1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9227CD2-C5CA-554F-AA15-46B9B039A1AE}"/>
              </a:ext>
            </a:extLst>
          </p:cNvPr>
          <p:cNvSpPr/>
          <p:nvPr/>
        </p:nvSpPr>
        <p:spPr>
          <a:xfrm>
            <a:off x="1260437" y="757940"/>
            <a:ext cx="9671125" cy="1247887"/>
          </a:xfrm>
          <a:prstGeom prst="round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Symbol" panose="020B0502040204020203" pitchFamily="34" charset="0"/>
            </a:endParaRPr>
          </a:p>
        </p:txBody>
      </p:sp>
      <p:sp>
        <p:nvSpPr>
          <p:cNvPr id="3" name="Subtitle 2">
            <a:extLst>
              <a:ext uri="{FF2B5EF4-FFF2-40B4-BE49-F238E27FC236}">
                <a16:creationId xmlns:a16="http://schemas.microsoft.com/office/drawing/2014/main" id="{E237C5EC-1BEC-FE42-80D6-AD4AB758CC4C}"/>
              </a:ext>
            </a:extLst>
          </p:cNvPr>
          <p:cNvSpPr>
            <a:spLocks noGrp="1"/>
          </p:cNvSpPr>
          <p:nvPr>
            <p:ph type="subTitle" idx="1"/>
          </p:nvPr>
        </p:nvSpPr>
        <p:spPr>
          <a:solidFill>
            <a:schemeClr val="accent1"/>
          </a:solidFill>
        </p:spPr>
        <p:txBody>
          <a:bodyPr/>
          <a:lstStyle/>
          <a:p>
            <a:r>
              <a:rPr lang="en-US"/>
              <a:t>Year X, Write to Learn</a:t>
            </a:r>
          </a:p>
        </p:txBody>
      </p:sp>
      <p:sp>
        <p:nvSpPr>
          <p:cNvPr id="6" name="Title 5">
            <a:extLst>
              <a:ext uri="{FF2B5EF4-FFF2-40B4-BE49-F238E27FC236}">
                <a16:creationId xmlns:a16="http://schemas.microsoft.com/office/drawing/2014/main" id="{7773F5C0-C0B0-4A9B-A266-AFBCE6DB61C7}"/>
              </a:ext>
            </a:extLst>
          </p:cNvPr>
          <p:cNvSpPr>
            <a:spLocks noGrp="1"/>
          </p:cNvSpPr>
          <p:nvPr>
            <p:ph type="ctrTitle"/>
          </p:nvPr>
        </p:nvSpPr>
        <p:spPr>
          <a:xfrm>
            <a:off x="1524000" y="-550925"/>
            <a:ext cx="9144000" cy="2387600"/>
          </a:xfrm>
        </p:spPr>
        <p:txBody>
          <a:bodyPr/>
          <a:lstStyle/>
          <a:p>
            <a:r>
              <a:rPr lang="en-AU">
                <a:solidFill>
                  <a:schemeClr val="bg1"/>
                </a:solidFill>
                <a:latin typeface="Segoe UI Symbol"/>
                <a:ea typeface="Segoe UI Symbol"/>
                <a:cs typeface="Arial"/>
              </a:rPr>
              <a:t>Narrative Story Grammar</a:t>
            </a:r>
            <a:endParaRPr lang="en-US">
              <a:solidFill>
                <a:schemeClr val="bg1"/>
              </a:solidFill>
            </a:endParaRPr>
          </a:p>
        </p:txBody>
      </p:sp>
      <p:pic>
        <p:nvPicPr>
          <p:cNvPr id="7" name="Picture 2" descr="Draw, Drawing, Hand, Human, Line Art, Pen, Pencil">
            <a:extLst>
              <a:ext uri="{FF2B5EF4-FFF2-40B4-BE49-F238E27FC236}">
                <a16:creationId xmlns:a16="http://schemas.microsoft.com/office/drawing/2014/main" id="{5E69BBD2-5D08-5F42-993D-EB73864CD6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Effect>
                      <a14:colorTemperature colorTemp="4414"/>
                    </a14:imgEffect>
                    <a14:imgEffect>
                      <a14:brightnessContrast bright="-4000" contrast="-70000"/>
                    </a14:imgEffect>
                  </a14:imgLayer>
                </a14:imgProps>
              </a:ext>
              <a:ext uri="{28A0092B-C50C-407E-A947-70E740481C1C}">
                <a14:useLocalDpi xmlns:a14="http://schemas.microsoft.com/office/drawing/2010/main" val="0"/>
              </a:ext>
            </a:extLst>
          </a:blip>
          <a:srcRect/>
          <a:stretch>
            <a:fillRect/>
          </a:stretch>
        </p:blipFill>
        <p:spPr bwMode="auto">
          <a:xfrm>
            <a:off x="6834012" y="2907699"/>
            <a:ext cx="2739197" cy="2541524"/>
          </a:xfrm>
          <a:prstGeom prst="rect">
            <a:avLst/>
          </a:prstGeom>
          <a:noFill/>
          <a:effectLst>
            <a:glow>
              <a:schemeClr val="accent1"/>
            </a:glow>
            <a:reflection stA="0" endPos="600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835E327-252E-364A-BBFF-3E2173175B73}"/>
              </a:ext>
            </a:extLst>
          </p:cNvPr>
          <p:cNvSpPr txBox="1">
            <a:spLocks/>
          </p:cNvSpPr>
          <p:nvPr/>
        </p:nvSpPr>
        <p:spPr>
          <a:xfrm>
            <a:off x="2726160" y="3314692"/>
            <a:ext cx="8543925" cy="2061121"/>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Arial" panose="020B0604020202020204" pitchFamily="34" charset="0"/>
              </a:defRPr>
            </a:lvl1pPr>
          </a:lstStyle>
          <a:p>
            <a:pPr algn="l"/>
            <a:r>
              <a:rPr lang="en-AU" sz="8800">
                <a:solidFill>
                  <a:srgbClr val="7030A0"/>
                </a:solidFill>
                <a:latin typeface="Yu Gothic UI Light"/>
                <a:ea typeface="Yu Gothic UI Light"/>
              </a:rPr>
              <a:t>w2L</a:t>
            </a:r>
            <a:br>
              <a:rPr lang="en-AU" sz="7300">
                <a:latin typeface="Yu Gothic UI Light" panose="020B0300000000000000" pitchFamily="34" charset="-128"/>
                <a:ea typeface="Yu Gothic UI Light" panose="020B0300000000000000" pitchFamily="34" charset="-128"/>
              </a:rPr>
            </a:br>
            <a:br>
              <a:rPr lang="en-AU" sz="2700">
                <a:latin typeface="Yu Gothic UI Light" panose="020B0300000000000000" pitchFamily="34" charset="-128"/>
                <a:ea typeface="Yu Gothic UI Light" panose="020B0300000000000000" pitchFamily="34" charset="-128"/>
              </a:rPr>
            </a:br>
            <a:endParaRPr lang="en-AU" i="1">
              <a:latin typeface="Yu Gothic UI Light" panose="020B0300000000000000" pitchFamily="34" charset="-128"/>
              <a:ea typeface="Yu Gothic UI Light" panose="020B0300000000000000" pitchFamily="34" charset="-128"/>
            </a:endParaRPr>
          </a:p>
        </p:txBody>
      </p:sp>
      <p:sp>
        <p:nvSpPr>
          <p:cNvPr id="9" name="TextBox 8">
            <a:extLst>
              <a:ext uri="{FF2B5EF4-FFF2-40B4-BE49-F238E27FC236}">
                <a16:creationId xmlns:a16="http://schemas.microsoft.com/office/drawing/2014/main" id="{C2EE49D9-26E1-0D46-815E-1220C2B69DA1}"/>
              </a:ext>
            </a:extLst>
          </p:cNvPr>
          <p:cNvSpPr txBox="1"/>
          <p:nvPr/>
        </p:nvSpPr>
        <p:spPr>
          <a:xfrm>
            <a:off x="2726160" y="5145158"/>
            <a:ext cx="1654956" cy="338554"/>
          </a:xfrm>
          <a:prstGeom prst="rect">
            <a:avLst/>
          </a:prstGeom>
          <a:noFill/>
        </p:spPr>
        <p:txBody>
          <a:bodyPr wrap="square" lIns="91440" tIns="45720" rIns="91440" bIns="45720" anchor="t">
            <a:spAutoFit/>
          </a:bodyPr>
          <a:lstStyle/>
          <a:p>
            <a:r>
              <a:rPr lang="en-AU" sz="1600" b="1">
                <a:latin typeface="Yu Gothic Medium"/>
                <a:ea typeface="Yu Gothic Medium"/>
              </a:rPr>
              <a:t>Learn to </a:t>
            </a:r>
            <a:r>
              <a:rPr lang="en-AU" sz="1600" b="1">
                <a:solidFill>
                  <a:srgbClr val="7030A0"/>
                </a:solidFill>
                <a:latin typeface="Yu Gothic Medium"/>
                <a:ea typeface="Yu Gothic Medium"/>
              </a:rPr>
              <a:t>Write</a:t>
            </a:r>
            <a:r>
              <a:rPr lang="en-AU" sz="1600" b="1">
                <a:latin typeface="Yu Gothic Medium"/>
                <a:ea typeface="Yu Gothic Medium"/>
              </a:rPr>
              <a:t> </a:t>
            </a:r>
            <a:endParaRPr lang="en-AU" sz="1600">
              <a:latin typeface="Yu Gothic Medium"/>
              <a:ea typeface="Yu Gothic Medium"/>
            </a:endParaRPr>
          </a:p>
        </p:txBody>
      </p:sp>
      <p:sp>
        <p:nvSpPr>
          <p:cNvPr id="12" name="TextBox 11">
            <a:extLst>
              <a:ext uri="{FF2B5EF4-FFF2-40B4-BE49-F238E27FC236}">
                <a16:creationId xmlns:a16="http://schemas.microsoft.com/office/drawing/2014/main" id="{5EADD3A0-B278-7946-95FB-F83E5B1E2AB3}"/>
              </a:ext>
            </a:extLst>
          </p:cNvPr>
          <p:cNvSpPr txBox="1"/>
          <p:nvPr/>
        </p:nvSpPr>
        <p:spPr>
          <a:xfrm>
            <a:off x="3553638" y="5536067"/>
            <a:ext cx="1654956" cy="338554"/>
          </a:xfrm>
          <a:prstGeom prst="rect">
            <a:avLst/>
          </a:prstGeom>
          <a:noFill/>
        </p:spPr>
        <p:txBody>
          <a:bodyPr wrap="square" lIns="91440" tIns="45720" rIns="91440" bIns="45720" anchor="t">
            <a:spAutoFit/>
          </a:bodyPr>
          <a:lstStyle/>
          <a:p>
            <a:r>
              <a:rPr lang="en-AU" sz="1600" b="1">
                <a:solidFill>
                  <a:srgbClr val="7030A0"/>
                </a:solidFill>
                <a:latin typeface="Yu Gothic Medium"/>
                <a:ea typeface="Yu Gothic Medium"/>
              </a:rPr>
              <a:t>Write</a:t>
            </a:r>
            <a:r>
              <a:rPr lang="en-AU" sz="1600" b="1">
                <a:latin typeface="Yu Gothic Medium"/>
                <a:ea typeface="Yu Gothic Medium"/>
              </a:rPr>
              <a:t> to Learn</a:t>
            </a:r>
            <a:endParaRPr lang="en-AU" sz="1600">
              <a:latin typeface="Yu Gothic Medium"/>
              <a:ea typeface="Yu Gothic Medium"/>
            </a:endParaRPr>
          </a:p>
        </p:txBody>
      </p:sp>
    </p:spTree>
    <p:extLst>
      <p:ext uri="{BB962C8B-B14F-4D97-AF65-F5344CB8AC3E}">
        <p14:creationId xmlns:p14="http://schemas.microsoft.com/office/powerpoint/2010/main" val="304325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74820" y="265285"/>
            <a:ext cx="1755609" cy="400110"/>
          </a:xfrm>
          <a:prstGeom prst="rect">
            <a:avLst/>
          </a:prstGeom>
        </p:spPr>
        <p:txBody>
          <a:bodyPr wrap="none">
            <a:spAutoFit/>
          </a:bodyPr>
          <a:lstStyle/>
          <a:p>
            <a:r>
              <a:rPr lang="en-US" sz="1000">
                <a:latin typeface="Segoe UI Symbol" panose="020B0502040204020203" pitchFamily="34" charset="0"/>
              </a:rPr>
              <a:t>Read passage and Example</a:t>
            </a:r>
          </a:p>
          <a:p>
            <a:r>
              <a:rPr lang="en-US" sz="1000">
                <a:latin typeface="Segoe UI Symbol" panose="020B0502040204020203" pitchFamily="34" charset="0"/>
              </a:rPr>
              <a:t>Ask question</a:t>
            </a:r>
          </a:p>
        </p:txBody>
      </p:sp>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66064"/>
            <a:ext cx="1270670" cy="314430"/>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00">
                <a:solidFill>
                  <a:schemeClr val="bg1"/>
                </a:solidFill>
                <a:latin typeface="Segoe UI Symbol" panose="020B0502040204020203" pitchFamily="34" charset="0"/>
              </a:rPr>
              <a:t>SKILL/CONCEPT CLOSURE</a:t>
            </a:r>
          </a:p>
        </p:txBody>
      </p:sp>
      <p:pic>
        <p:nvPicPr>
          <p:cNvPr id="16" name="Picture Placeholder 12">
            <a:extLst>
              <a:ext uri="{FF2B5EF4-FFF2-40B4-BE49-F238E27FC236}">
                <a16:creationId xmlns:a16="http://schemas.microsoft.com/office/drawing/2014/main" id="{5F067461-C357-8E4A-9852-7BEE5E4AC4D7}"/>
              </a:ext>
            </a:extLst>
          </p:cNvPr>
          <p:cNvPicPr>
            <a:picLocks noChangeAspect="1"/>
          </p:cNvPicPr>
          <p:nvPr/>
        </p:nvPicPr>
        <p:blipFill>
          <a:blip r:embed="rId3">
            <a:extLst>
              <a:ext uri="{28A0092B-C50C-407E-A947-70E740481C1C}">
                <a14:useLocalDpi xmlns:a14="http://schemas.microsoft.com/office/drawing/2010/main" val="0"/>
              </a:ext>
            </a:extLst>
          </a:blip>
          <a:srcRect t="110" b="110"/>
          <a:stretch>
            <a:fillRect/>
          </a:stretch>
        </p:blipFill>
        <p:spPr>
          <a:xfrm>
            <a:off x="8801953" y="775750"/>
            <a:ext cx="671833" cy="671833"/>
          </a:xfrm>
          <a:prstGeom prst="rect">
            <a:avLst/>
          </a:prstGeom>
        </p:spPr>
      </p:pic>
      <p:sp>
        <p:nvSpPr>
          <p:cNvPr id="24" name="Rectangle 23">
            <a:extLst>
              <a:ext uri="{FF2B5EF4-FFF2-40B4-BE49-F238E27FC236}">
                <a16:creationId xmlns:a16="http://schemas.microsoft.com/office/drawing/2014/main" id="{45C0B8FA-D13B-E24D-B39C-4D724612B6CF}"/>
              </a:ext>
            </a:extLst>
          </p:cNvPr>
          <p:cNvSpPr/>
          <p:nvPr/>
        </p:nvSpPr>
        <p:spPr>
          <a:xfrm>
            <a:off x="294985" y="1108908"/>
            <a:ext cx="6652613" cy="461665"/>
          </a:xfrm>
          <a:prstGeom prst="rect">
            <a:avLst/>
          </a:prstGeom>
          <a:ln>
            <a:solidFill>
              <a:srgbClr val="000000"/>
            </a:solidFill>
          </a:ln>
        </p:spPr>
        <p:txBody>
          <a:bodyPr wrap="square" lIns="91440" tIns="45720" rIns="91440" bIns="45720" anchor="t">
            <a:spAutoFit/>
          </a:bodyPr>
          <a:lstStyle/>
          <a:p>
            <a:r>
              <a:rPr lang="en-AU" sz="2400">
                <a:latin typeface="Segoe UI Symbol"/>
                <a:ea typeface="Segoe UI Symbol"/>
                <a:cs typeface="Calibri Light"/>
              </a:rPr>
              <a:t>Read your plan to a partner.</a:t>
            </a:r>
          </a:p>
        </p:txBody>
      </p:sp>
      <p:sp>
        <p:nvSpPr>
          <p:cNvPr id="23" name="Text Placeholder 1">
            <a:extLst>
              <a:ext uri="{FF2B5EF4-FFF2-40B4-BE49-F238E27FC236}">
                <a16:creationId xmlns:a16="http://schemas.microsoft.com/office/drawing/2014/main" id="{8E73346F-38A9-CB4D-89F9-111D64A693AE}"/>
              </a:ext>
            </a:extLst>
          </p:cNvPr>
          <p:cNvSpPr txBox="1">
            <a:spLocks/>
          </p:cNvSpPr>
          <p:nvPr/>
        </p:nvSpPr>
        <p:spPr>
          <a:xfrm>
            <a:off x="9594574" y="21682"/>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25" name="Picture 24">
            <a:extLst>
              <a:ext uri="{FF2B5EF4-FFF2-40B4-BE49-F238E27FC236}">
                <a16:creationId xmlns:a16="http://schemas.microsoft.com/office/drawing/2014/main" id="{231F0ED5-0004-4946-84D1-210D35D0D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3" name="Text Placeholder 1">
            <a:extLst>
              <a:ext uri="{FF2B5EF4-FFF2-40B4-BE49-F238E27FC236}">
                <a16:creationId xmlns:a16="http://schemas.microsoft.com/office/drawing/2014/main" id="{711E1D5B-E484-4587-BE57-6C6644A2FDC0}"/>
              </a:ext>
            </a:extLst>
          </p:cNvPr>
          <p:cNvSpPr txBox="1">
            <a:spLocks/>
          </p:cNvSpPr>
          <p:nvPr/>
        </p:nvSpPr>
        <p:spPr>
          <a:xfrm>
            <a:off x="9596249" y="777670"/>
            <a:ext cx="2597426" cy="624956"/>
          </a:xfrm>
          <a:prstGeom prst="rect">
            <a:avLst/>
          </a:prstGeom>
          <a:solidFill>
            <a:schemeClr val="accent1"/>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Segoe UI Symbol"/>
                <a:ea typeface="Segoe UI Symbol"/>
                <a:cs typeface="Calibri Light"/>
              </a:rPr>
              <a:t>Does your partners story make sense?</a:t>
            </a:r>
            <a:endParaRPr lang="en-US" sz="1600">
              <a:latin typeface="Segoe UI Symbol" panose="020B0502040204020203" pitchFamily="34" charset="0"/>
              <a:ea typeface="Segoe UI Symbol" panose="020B0502040204020203" pitchFamily="34" charset="0"/>
              <a:cs typeface="Calibri Light"/>
            </a:endParaRPr>
          </a:p>
        </p:txBody>
      </p:sp>
    </p:spTree>
    <p:extLst>
      <p:ext uri="{BB962C8B-B14F-4D97-AF65-F5344CB8AC3E}">
        <p14:creationId xmlns:p14="http://schemas.microsoft.com/office/powerpoint/2010/main" val="358070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1E76-989F-5E4B-AB44-3F038CF318DF}"/>
              </a:ext>
            </a:extLst>
          </p:cNvPr>
          <p:cNvSpPr>
            <a:spLocks noGrp="1"/>
          </p:cNvSpPr>
          <p:nvPr>
            <p:ph type="title"/>
          </p:nvPr>
        </p:nvSpPr>
        <p:spPr/>
        <p:txBody>
          <a:bodyPr>
            <a:normAutofit fontScale="90000"/>
          </a:bodyPr>
          <a:lstStyle/>
          <a:p>
            <a:r>
              <a:rPr lang="en-US">
                <a:latin typeface="Segoe UI Symbol"/>
                <a:ea typeface="Segoe UI Symbol"/>
              </a:rPr>
              <a:t>Write Narrative Story Grammar</a:t>
            </a:r>
            <a:endParaRPr lang="en-US"/>
          </a:p>
        </p:txBody>
      </p:sp>
      <p:sp>
        <p:nvSpPr>
          <p:cNvPr id="3" name="Text Placeholder 2">
            <a:extLst>
              <a:ext uri="{FF2B5EF4-FFF2-40B4-BE49-F238E27FC236}">
                <a16:creationId xmlns:a16="http://schemas.microsoft.com/office/drawing/2014/main" id="{79A413BF-8C48-B443-99CA-BA86ED485A79}"/>
              </a:ext>
            </a:extLst>
          </p:cNvPr>
          <p:cNvSpPr>
            <a:spLocks noGrp="1"/>
          </p:cNvSpPr>
          <p:nvPr>
            <p:ph type="body" sz="quarter" idx="10"/>
          </p:nvPr>
        </p:nvSpPr>
        <p:spPr>
          <a:xfrm>
            <a:off x="4581525" y="2919049"/>
            <a:ext cx="3028950" cy="198724"/>
          </a:xfrm>
        </p:spPr>
        <p:txBody>
          <a:bodyPr vert="horz" lIns="91440" tIns="45720" rIns="91440" bIns="45720" rtlCol="0" anchor="t">
            <a:noAutofit/>
          </a:bodyPr>
          <a:lstStyle/>
          <a:p>
            <a:r>
              <a:rPr lang="en-US">
                <a:latin typeface="Segoe UI Symbol"/>
                <a:ea typeface="Segoe UI Symbol"/>
              </a:rPr>
              <a:t>LESSON 2</a:t>
            </a:r>
          </a:p>
        </p:txBody>
      </p:sp>
    </p:spTree>
    <p:extLst>
      <p:ext uri="{BB962C8B-B14F-4D97-AF65-F5344CB8AC3E}">
        <p14:creationId xmlns:p14="http://schemas.microsoft.com/office/powerpoint/2010/main" val="215089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7E349B-A5A6-4982-84D3-93CC6506FAA1}"/>
              </a:ext>
            </a:extLst>
          </p:cNvPr>
          <p:cNvSpPr/>
          <p:nvPr/>
        </p:nvSpPr>
        <p:spPr>
          <a:xfrm>
            <a:off x="274821" y="265285"/>
            <a:ext cx="1887182" cy="400110"/>
          </a:xfrm>
          <a:prstGeom prst="rect">
            <a:avLst/>
          </a:prstGeom>
        </p:spPr>
        <p:txBody>
          <a:bodyPr wrap="square" lIns="91440" tIns="45720" rIns="91440" bIns="45720" anchor="t">
            <a:spAutoFit/>
          </a:bodyPr>
          <a:lstStyle/>
          <a:p>
            <a:r>
              <a:rPr lang="en-US" sz="1000">
                <a:latin typeface="Segoe UI Symbol"/>
                <a:ea typeface="Segoe UI Symbol"/>
              </a:rPr>
              <a:t>Briefly note examples of ways of adding detail</a:t>
            </a:r>
            <a:endParaRPr lang="en-US">
              <a:latin typeface="Segoe UI Symbol"/>
              <a:ea typeface="Segoe UI Symbol"/>
            </a:endParaRPr>
          </a:p>
        </p:txBody>
      </p:sp>
      <p:sp>
        <p:nvSpPr>
          <p:cNvPr id="13" name="Text Placeholder 5">
            <a:extLst>
              <a:ext uri="{FF2B5EF4-FFF2-40B4-BE49-F238E27FC236}">
                <a16:creationId xmlns:a16="http://schemas.microsoft.com/office/drawing/2014/main" id="{B1FE53FF-2BCE-4D6C-B751-93CB583FD441}"/>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rPr>
              <a:t>1-1</a:t>
            </a:r>
          </a:p>
        </p:txBody>
      </p:sp>
      <p:sp>
        <p:nvSpPr>
          <p:cNvPr id="19" name="Subtitle 2">
            <a:extLst>
              <a:ext uri="{FF2B5EF4-FFF2-40B4-BE49-F238E27FC236}">
                <a16:creationId xmlns:a16="http://schemas.microsoft.com/office/drawing/2014/main" id="{8307A072-2C9B-4D72-BDA0-336CD3EAA48A}"/>
              </a:ext>
            </a:extLst>
          </p:cNvPr>
          <p:cNvSpPr txBox="1">
            <a:spLocks/>
          </p:cNvSpPr>
          <p:nvPr/>
        </p:nvSpPr>
        <p:spPr>
          <a:xfrm>
            <a:off x="2162002" y="344382"/>
            <a:ext cx="1056701" cy="230832"/>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a:solidFill>
                  <a:schemeClr val="bg1"/>
                </a:solidFill>
                <a:latin typeface="Segoe UI Symbol" panose="020B0502040204020203" pitchFamily="34" charset="0"/>
              </a:rPr>
              <a:t>APK</a:t>
            </a:r>
          </a:p>
        </p:txBody>
      </p:sp>
      <p:sp>
        <p:nvSpPr>
          <p:cNvPr id="28" name="Rectangle 27">
            <a:extLst>
              <a:ext uri="{FF2B5EF4-FFF2-40B4-BE49-F238E27FC236}">
                <a16:creationId xmlns:a16="http://schemas.microsoft.com/office/drawing/2014/main" id="{E8EEB685-EF10-F64D-9ADD-BA291FEAC1E0}"/>
              </a:ext>
            </a:extLst>
          </p:cNvPr>
          <p:cNvSpPr/>
          <p:nvPr/>
        </p:nvSpPr>
        <p:spPr>
          <a:xfrm>
            <a:off x="600320" y="961714"/>
            <a:ext cx="11005984" cy="584775"/>
          </a:xfrm>
          <a:prstGeom prst="rect">
            <a:avLst/>
          </a:prstGeom>
        </p:spPr>
        <p:txBody>
          <a:bodyPr wrap="square" lIns="91440" tIns="45720" rIns="91440" bIns="45720" anchor="t">
            <a:spAutoFit/>
          </a:bodyPr>
          <a:lstStyle/>
          <a:p>
            <a:r>
              <a:rPr lang="en-US" sz="3200" b="1">
                <a:latin typeface="Segoe UI Symbol"/>
                <a:ea typeface="Segoe UI Symbol"/>
                <a:cs typeface="Calibri Light"/>
              </a:rPr>
              <a:t>These are the components of Story Grammar.</a:t>
            </a:r>
          </a:p>
        </p:txBody>
      </p:sp>
      <p:pic>
        <p:nvPicPr>
          <p:cNvPr id="20" name="Picture 19" descr="Icon&#10;&#10;Description automatically generated">
            <a:extLst>
              <a:ext uri="{FF2B5EF4-FFF2-40B4-BE49-F238E27FC236}">
                <a16:creationId xmlns:a16="http://schemas.microsoft.com/office/drawing/2014/main" id="{80092EDC-17F7-5A41-BFB4-33D9810F3934}"/>
              </a:ext>
            </a:extLst>
          </p:cNvPr>
          <p:cNvPicPr>
            <a:picLocks noChangeAspect="1"/>
          </p:cNvPicPr>
          <p:nvPr/>
        </p:nvPicPr>
        <p:blipFill rotWithShape="1">
          <a:blip r:embed="rId3"/>
          <a:srcRect l="961" t="1549" r="3723" b="3360"/>
          <a:stretch/>
        </p:blipFill>
        <p:spPr>
          <a:xfrm>
            <a:off x="3401341" y="130215"/>
            <a:ext cx="671832" cy="670250"/>
          </a:xfrm>
          <a:prstGeom prst="ellipse">
            <a:avLst/>
          </a:prstGeom>
        </p:spPr>
      </p:pic>
      <p:sp>
        <p:nvSpPr>
          <p:cNvPr id="26" name="Text Placeholder 1">
            <a:extLst>
              <a:ext uri="{FF2B5EF4-FFF2-40B4-BE49-F238E27FC236}">
                <a16:creationId xmlns:a16="http://schemas.microsoft.com/office/drawing/2014/main" id="{299DB6C9-F3EB-B842-9FE2-73E58C45C85A}"/>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27" name="Picture 26">
            <a:extLst>
              <a:ext uri="{FF2B5EF4-FFF2-40B4-BE49-F238E27FC236}">
                <a16:creationId xmlns:a16="http://schemas.microsoft.com/office/drawing/2014/main" id="{30AB80E2-A7C8-AC4E-B155-1208DE355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5378" y="118169"/>
            <a:ext cx="671832" cy="671832"/>
          </a:xfrm>
          <a:prstGeom prst="rect">
            <a:avLst/>
          </a:prstGeom>
        </p:spPr>
      </p:pic>
      <p:pic>
        <p:nvPicPr>
          <p:cNvPr id="2" name="Picture 2" descr="Diagram, table&#10;&#10;Description automatically generated">
            <a:extLst>
              <a:ext uri="{FF2B5EF4-FFF2-40B4-BE49-F238E27FC236}">
                <a16:creationId xmlns:a16="http://schemas.microsoft.com/office/drawing/2014/main" id="{E11888E5-B6C1-473E-9E57-44005FEF9F06}"/>
              </a:ext>
            </a:extLst>
          </p:cNvPr>
          <p:cNvPicPr>
            <a:picLocks noChangeAspect="1"/>
          </p:cNvPicPr>
          <p:nvPr/>
        </p:nvPicPr>
        <p:blipFill>
          <a:blip r:embed="rId5"/>
          <a:stretch>
            <a:fillRect/>
          </a:stretch>
        </p:blipFill>
        <p:spPr>
          <a:xfrm>
            <a:off x="1569763" y="2043485"/>
            <a:ext cx="2100507" cy="4114800"/>
          </a:xfrm>
          <a:prstGeom prst="rect">
            <a:avLst/>
          </a:prstGeom>
        </p:spPr>
      </p:pic>
      <p:pic>
        <p:nvPicPr>
          <p:cNvPr id="3" name="Picture 3" descr="Table&#10;&#10;Description automatically generated">
            <a:extLst>
              <a:ext uri="{FF2B5EF4-FFF2-40B4-BE49-F238E27FC236}">
                <a16:creationId xmlns:a16="http://schemas.microsoft.com/office/drawing/2014/main" id="{0038798E-62CB-5970-2ED9-46F598BF1101}"/>
              </a:ext>
            </a:extLst>
          </p:cNvPr>
          <p:cNvPicPr>
            <a:picLocks noChangeAspect="1"/>
          </p:cNvPicPr>
          <p:nvPr/>
        </p:nvPicPr>
        <p:blipFill>
          <a:blip r:embed="rId6"/>
          <a:stretch>
            <a:fillRect/>
          </a:stretch>
        </p:blipFill>
        <p:spPr>
          <a:xfrm>
            <a:off x="4767532" y="2201710"/>
            <a:ext cx="6064368" cy="3949827"/>
          </a:xfrm>
          <a:prstGeom prst="rect">
            <a:avLst/>
          </a:prstGeom>
        </p:spPr>
      </p:pic>
    </p:spTree>
    <p:extLst>
      <p:ext uri="{BB962C8B-B14F-4D97-AF65-F5344CB8AC3E}">
        <p14:creationId xmlns:p14="http://schemas.microsoft.com/office/powerpoint/2010/main" val="283050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61636" y="329144"/>
            <a:ext cx="1702710" cy="400110"/>
          </a:xfrm>
          <a:prstGeom prst="rect">
            <a:avLst/>
          </a:prstGeom>
        </p:spPr>
        <p:txBody>
          <a:bodyPr wrap="none">
            <a:spAutoFit/>
          </a:bodyPr>
          <a:lstStyle/>
          <a:p>
            <a:r>
              <a:rPr lang="en-US" sz="1000">
                <a:latin typeface="Segoe UI Symbol" panose="020B0502040204020203" pitchFamily="34" charset="0"/>
                <a:ea typeface="Segoe UI Symbol" panose="020B0502040204020203" pitchFamily="34" charset="0"/>
              </a:rPr>
              <a:t>Read Definition &amp; Example</a:t>
            </a:r>
          </a:p>
          <a:p>
            <a:r>
              <a:rPr lang="en-US" sz="1000">
                <a:latin typeface="Segoe UI Symbol" panose="020B0502040204020203" pitchFamily="34" charset="0"/>
                <a:ea typeface="Segoe UI Symbol" panose="020B0502040204020203" pitchFamily="34" charset="0"/>
              </a:rPr>
              <a:t>Ask Question</a:t>
            </a:r>
          </a:p>
        </p:txBody>
      </p:sp>
      <p:sp>
        <p:nvSpPr>
          <p:cNvPr id="11" name="Text Placeholder 1">
            <a:extLst>
              <a:ext uri="{FF2B5EF4-FFF2-40B4-BE49-F238E27FC236}">
                <a16:creationId xmlns:a16="http://schemas.microsoft.com/office/drawing/2014/main" id="{50F48D64-7594-FC47-ABEA-5A121213BA5F}"/>
              </a:ext>
            </a:extLst>
          </p:cNvPr>
          <p:cNvSpPr txBox="1">
            <a:spLocks/>
          </p:cNvSpPr>
          <p:nvPr/>
        </p:nvSpPr>
        <p:spPr>
          <a:xfrm>
            <a:off x="9594574" y="0"/>
            <a:ext cx="2597426" cy="458757"/>
          </a:xfrm>
          <a:prstGeom prst="rect">
            <a:avLst/>
          </a:prstGeom>
          <a:solidFill>
            <a:srgbClr val="7030A0"/>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2" name="Picture 11">
            <a:extLst>
              <a:ext uri="{FF2B5EF4-FFF2-40B4-BE49-F238E27FC236}">
                <a16:creationId xmlns:a16="http://schemas.microsoft.com/office/drawing/2014/main" id="{65F650FD-B97C-5545-9B7A-CFE4D893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44382"/>
            <a:ext cx="1270670" cy="314430"/>
          </a:xfrm>
          <a:prstGeom prst="rect">
            <a:avLst/>
          </a:prstGeom>
          <a:solidFill>
            <a:schemeClr val="accent1"/>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00">
                <a:solidFill>
                  <a:schemeClr val="bg1"/>
                </a:solidFill>
                <a:latin typeface="Segoe UI Symbol"/>
                <a:ea typeface="Segoe UI Symbol"/>
              </a:rPr>
              <a:t>REVIEW,</a:t>
            </a:r>
          </a:p>
        </p:txBody>
      </p:sp>
      <p:sp>
        <p:nvSpPr>
          <p:cNvPr id="20" name="Rectangle 19">
            <a:extLst>
              <a:ext uri="{FF2B5EF4-FFF2-40B4-BE49-F238E27FC236}">
                <a16:creationId xmlns:a16="http://schemas.microsoft.com/office/drawing/2014/main" id="{10481AC7-ADAE-6B4E-B93B-936DE5711DD9}"/>
              </a:ext>
            </a:extLst>
          </p:cNvPr>
          <p:cNvSpPr/>
          <p:nvPr/>
        </p:nvSpPr>
        <p:spPr>
          <a:xfrm>
            <a:off x="3455422" y="258702"/>
            <a:ext cx="3706211" cy="400110"/>
          </a:xfrm>
          <a:prstGeom prst="rect">
            <a:avLst/>
          </a:prstGeom>
          <a:ln>
            <a:solidFill>
              <a:srgbClr val="000000"/>
            </a:solidFill>
          </a:ln>
        </p:spPr>
        <p:txBody>
          <a:bodyPr wrap="square" lIns="91440" tIns="45720" rIns="91440" bIns="45720" anchor="t">
            <a:spAutoFit/>
          </a:bodyPr>
          <a:lstStyle/>
          <a:p>
            <a:pPr algn="ctr">
              <a:spcAft>
                <a:spcPts val="600"/>
              </a:spcAft>
            </a:pPr>
            <a:r>
              <a:rPr lang="en-AU" sz="2000" b="1">
                <a:latin typeface="Segoe UI Symbol"/>
                <a:ea typeface="Segoe UI Symbol"/>
              </a:rPr>
              <a:t>What is S.P.F.? </a:t>
            </a:r>
          </a:p>
        </p:txBody>
      </p:sp>
      <p:sp>
        <p:nvSpPr>
          <p:cNvPr id="23" name="Content Placeholder 2">
            <a:extLst>
              <a:ext uri="{FF2B5EF4-FFF2-40B4-BE49-F238E27FC236}">
                <a16:creationId xmlns:a16="http://schemas.microsoft.com/office/drawing/2014/main" id="{2438D249-86BE-2F44-B492-8FE34591DF3A}"/>
              </a:ext>
            </a:extLst>
          </p:cNvPr>
          <p:cNvSpPr txBox="1">
            <a:spLocks/>
          </p:cNvSpPr>
          <p:nvPr/>
        </p:nvSpPr>
        <p:spPr>
          <a:xfrm>
            <a:off x="585698" y="1530819"/>
            <a:ext cx="10768102" cy="1163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ea typeface="Segoe UI Symbol" panose="020B0502040204020203" pitchFamily="34" charset="0"/>
            </a:endParaRPr>
          </a:p>
        </p:txBody>
      </p:sp>
      <p:sp>
        <p:nvSpPr>
          <p:cNvPr id="15" name="Text Placeholder 1">
            <a:extLst>
              <a:ext uri="{FF2B5EF4-FFF2-40B4-BE49-F238E27FC236}">
                <a16:creationId xmlns:a16="http://schemas.microsoft.com/office/drawing/2014/main" id="{B2F28CCD-8A6D-5D44-902B-DEAC817D1C83}"/>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6" name="Picture 15">
            <a:extLst>
              <a:ext uri="{FF2B5EF4-FFF2-40B4-BE49-F238E27FC236}">
                <a16:creationId xmlns:a16="http://schemas.microsoft.com/office/drawing/2014/main" id="{407D9122-697E-8A41-B795-E01886B58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7" name="Text Placeholder 1">
            <a:extLst>
              <a:ext uri="{FF2B5EF4-FFF2-40B4-BE49-F238E27FC236}">
                <a16:creationId xmlns:a16="http://schemas.microsoft.com/office/drawing/2014/main" id="{00D8E076-C5C6-244A-81CF-AB38DBDED94B}"/>
              </a:ext>
            </a:extLst>
          </p:cNvPr>
          <p:cNvSpPr txBox="1">
            <a:spLocks/>
          </p:cNvSpPr>
          <p:nvPr/>
        </p:nvSpPr>
        <p:spPr>
          <a:xfrm>
            <a:off x="9594574" y="1855301"/>
            <a:ext cx="2597426" cy="2397749"/>
          </a:xfrm>
          <a:prstGeom prst="rect">
            <a:avLst/>
          </a:prstGeom>
          <a:solidFill>
            <a:schemeClr val="accent1">
              <a:alpha val="19608"/>
            </a:schemeClr>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a:solidFill>
                  <a:schemeClr val="tx1"/>
                </a:solidFill>
                <a:latin typeface="calibri light"/>
                <a:cs typeface="calibri light"/>
              </a:rPr>
              <a:t>1.  Setting/characters, problem, feelings</a:t>
            </a:r>
          </a:p>
          <a:p>
            <a:pPr>
              <a:lnSpc>
                <a:spcPct val="100000"/>
              </a:lnSpc>
              <a:spcBef>
                <a:spcPts val="0"/>
              </a:spcBef>
            </a:pPr>
            <a:endParaRPr lang="en-US" sz="1800">
              <a:solidFill>
                <a:schemeClr val="tx1"/>
              </a:solidFill>
              <a:latin typeface="calibri light"/>
              <a:cs typeface="calibri light"/>
            </a:endParaRPr>
          </a:p>
          <a:p>
            <a:pPr>
              <a:lnSpc>
                <a:spcPct val="100000"/>
              </a:lnSpc>
              <a:spcBef>
                <a:spcPts val="0"/>
              </a:spcBef>
            </a:pPr>
            <a:r>
              <a:rPr lang="en-US" sz="1800">
                <a:solidFill>
                  <a:schemeClr val="tx1"/>
                </a:solidFill>
                <a:latin typeface="calibri light"/>
                <a:cs typeface="calibri light"/>
              </a:rPr>
              <a:t>2. Setting/characters, problem and attempt</a:t>
            </a:r>
          </a:p>
          <a:p>
            <a:pPr>
              <a:lnSpc>
                <a:spcPct val="100000"/>
              </a:lnSpc>
              <a:spcBef>
                <a:spcPts val="0"/>
              </a:spcBef>
            </a:pPr>
            <a:endParaRPr lang="en-US" sz="1800">
              <a:solidFill>
                <a:schemeClr val="tx1"/>
              </a:solidFill>
              <a:latin typeface="calibri light"/>
              <a:cs typeface="calibri light"/>
            </a:endParaRPr>
          </a:p>
          <a:p>
            <a:pPr>
              <a:lnSpc>
                <a:spcPct val="100000"/>
              </a:lnSpc>
              <a:spcBef>
                <a:spcPts val="0"/>
              </a:spcBef>
            </a:pPr>
            <a:r>
              <a:rPr lang="en-US" sz="1800">
                <a:solidFill>
                  <a:schemeClr val="tx1"/>
                </a:solidFill>
                <a:latin typeface="calibri light"/>
                <a:cs typeface="calibri light"/>
              </a:rPr>
              <a:t>3. Setting, characters and problem.</a:t>
            </a:r>
          </a:p>
        </p:txBody>
      </p:sp>
      <p:pic>
        <p:nvPicPr>
          <p:cNvPr id="18" name="Picture Placeholder 12">
            <a:extLst>
              <a:ext uri="{FF2B5EF4-FFF2-40B4-BE49-F238E27FC236}">
                <a16:creationId xmlns:a16="http://schemas.microsoft.com/office/drawing/2014/main" id="{0EB04E16-E9DA-144A-9D46-B22BDACF2D97}"/>
              </a:ext>
            </a:extLst>
          </p:cNvPr>
          <p:cNvPicPr>
            <a:picLocks noChangeAspect="1"/>
          </p:cNvPicPr>
          <p:nvPr/>
        </p:nvPicPr>
        <p:blipFill>
          <a:blip r:embed="rId4">
            <a:extLst>
              <a:ext uri="{28A0092B-C50C-407E-A947-70E740481C1C}">
                <a14:useLocalDpi xmlns:a14="http://schemas.microsoft.com/office/drawing/2010/main" val="0"/>
              </a:ext>
            </a:extLst>
          </a:blip>
          <a:srcRect t="110" b="110"/>
          <a:stretch>
            <a:fillRect/>
          </a:stretch>
        </p:blipFill>
        <p:spPr>
          <a:xfrm>
            <a:off x="8801953" y="775750"/>
            <a:ext cx="671833" cy="671833"/>
          </a:xfrm>
          <a:prstGeom prst="rect">
            <a:avLst/>
          </a:prstGeom>
        </p:spPr>
      </p:pic>
      <p:sp>
        <p:nvSpPr>
          <p:cNvPr id="24" name="Text Placeholder 1">
            <a:extLst>
              <a:ext uri="{FF2B5EF4-FFF2-40B4-BE49-F238E27FC236}">
                <a16:creationId xmlns:a16="http://schemas.microsoft.com/office/drawing/2014/main" id="{193598E5-1AD2-3546-BD91-BD0E88E8399C}"/>
              </a:ext>
            </a:extLst>
          </p:cNvPr>
          <p:cNvSpPr txBox="1">
            <a:spLocks/>
          </p:cNvSpPr>
          <p:nvPr/>
        </p:nvSpPr>
        <p:spPr>
          <a:xfrm>
            <a:off x="9596249" y="777670"/>
            <a:ext cx="2597426" cy="624956"/>
          </a:xfrm>
          <a:prstGeom prst="rect">
            <a:avLst/>
          </a:prstGeom>
          <a:solidFill>
            <a:schemeClr val="accent1"/>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calibri light"/>
                <a:ea typeface="Segoe UI Symbol"/>
                <a:cs typeface="calibri light"/>
              </a:rPr>
              <a:t> What is included in a  S.P.F. plan?</a:t>
            </a:r>
          </a:p>
        </p:txBody>
      </p:sp>
      <p:grpSp>
        <p:nvGrpSpPr>
          <p:cNvPr id="28" name="Group 27">
            <a:extLst>
              <a:ext uri="{FF2B5EF4-FFF2-40B4-BE49-F238E27FC236}">
                <a16:creationId xmlns:a16="http://schemas.microsoft.com/office/drawing/2014/main" id="{FB58A55E-7611-874E-80D7-BCCC74525CB6}"/>
              </a:ext>
            </a:extLst>
          </p:cNvPr>
          <p:cNvGrpSpPr/>
          <p:nvPr/>
        </p:nvGrpSpPr>
        <p:grpSpPr>
          <a:xfrm>
            <a:off x="8807557" y="1856465"/>
            <a:ext cx="695079" cy="2015498"/>
            <a:chOff x="9358165" y="812311"/>
            <a:chExt cx="695079" cy="2015498"/>
          </a:xfrm>
        </p:grpSpPr>
        <p:pic>
          <p:nvPicPr>
            <p:cNvPr id="29" name="Picture 28">
              <a:extLst>
                <a:ext uri="{FF2B5EF4-FFF2-40B4-BE49-F238E27FC236}">
                  <a16:creationId xmlns:a16="http://schemas.microsoft.com/office/drawing/2014/main" id="{13C2C3F8-93C3-DF45-88ED-A1698DFD2F18}"/>
                </a:ext>
              </a:extLst>
            </p:cNvPr>
            <p:cNvPicPr>
              <a:picLocks noChangeAspect="1"/>
            </p:cNvPicPr>
            <p:nvPr/>
          </p:nvPicPr>
          <p:blipFill>
            <a:blip r:embed="rId5"/>
            <a:stretch>
              <a:fillRect/>
            </a:stretch>
          </p:blipFill>
          <p:spPr>
            <a:xfrm>
              <a:off x="9358165" y="812311"/>
              <a:ext cx="671833" cy="671833"/>
            </a:xfrm>
            <a:prstGeom prst="rect">
              <a:avLst/>
            </a:prstGeom>
          </p:spPr>
        </p:pic>
        <p:pic>
          <p:nvPicPr>
            <p:cNvPr id="30" name="Picture 29">
              <a:extLst>
                <a:ext uri="{FF2B5EF4-FFF2-40B4-BE49-F238E27FC236}">
                  <a16:creationId xmlns:a16="http://schemas.microsoft.com/office/drawing/2014/main" id="{7D3C9C88-69E9-264D-BD21-1CCEC6AF1610}"/>
                </a:ext>
              </a:extLst>
            </p:cNvPr>
            <p:cNvPicPr>
              <a:picLocks noChangeAspect="1"/>
            </p:cNvPicPr>
            <p:nvPr/>
          </p:nvPicPr>
          <p:blipFill>
            <a:blip r:embed="rId6"/>
            <a:stretch>
              <a:fillRect/>
            </a:stretch>
          </p:blipFill>
          <p:spPr>
            <a:xfrm>
              <a:off x="9358166" y="1484144"/>
              <a:ext cx="671832" cy="671832"/>
            </a:xfrm>
            <a:prstGeom prst="rect">
              <a:avLst/>
            </a:prstGeom>
          </p:spPr>
        </p:pic>
        <p:pic>
          <p:nvPicPr>
            <p:cNvPr id="31" name="Picture 30">
              <a:extLst>
                <a:ext uri="{FF2B5EF4-FFF2-40B4-BE49-F238E27FC236}">
                  <a16:creationId xmlns:a16="http://schemas.microsoft.com/office/drawing/2014/main" id="{C2526255-3E1D-D64D-A2F6-3511AE8B7537}"/>
                </a:ext>
              </a:extLst>
            </p:cNvPr>
            <p:cNvPicPr>
              <a:picLocks noChangeAspect="1"/>
            </p:cNvPicPr>
            <p:nvPr/>
          </p:nvPicPr>
          <p:blipFill>
            <a:blip r:embed="rId7"/>
            <a:stretch>
              <a:fillRect/>
            </a:stretch>
          </p:blipFill>
          <p:spPr>
            <a:xfrm>
              <a:off x="9381412" y="2155977"/>
              <a:ext cx="671832" cy="671832"/>
            </a:xfrm>
            <a:prstGeom prst="rect">
              <a:avLst/>
            </a:prstGeom>
          </p:spPr>
        </p:pic>
      </p:grpSp>
      <p:sp>
        <p:nvSpPr>
          <p:cNvPr id="21" name="Rectangle 20">
            <a:extLst>
              <a:ext uri="{FF2B5EF4-FFF2-40B4-BE49-F238E27FC236}">
                <a16:creationId xmlns:a16="http://schemas.microsoft.com/office/drawing/2014/main" id="{816FB464-DD89-7A4C-8A21-C008B8655665}"/>
              </a:ext>
            </a:extLst>
          </p:cNvPr>
          <p:cNvSpPr/>
          <p:nvPr/>
        </p:nvSpPr>
        <p:spPr>
          <a:xfrm>
            <a:off x="260443" y="1086838"/>
            <a:ext cx="8403851" cy="4811574"/>
          </a:xfrm>
          <a:prstGeom prst="rect">
            <a:avLst/>
          </a:prstGeom>
          <a:ln>
            <a:solidFill>
              <a:srgbClr val="000000"/>
            </a:solidFill>
          </a:ln>
        </p:spPr>
        <p:txBody>
          <a:bodyPr wrap="square" lIns="91440" tIns="45720" rIns="91440" bIns="45720" anchor="t">
            <a:spAutoFit/>
          </a:bodyPr>
          <a:lstStyle/>
          <a:p>
            <a:pPr>
              <a:lnSpc>
                <a:spcPct val="85000"/>
              </a:lnSpc>
              <a:spcBef>
                <a:spcPts val="1300"/>
              </a:spcBef>
            </a:pPr>
            <a:r>
              <a:rPr lang="en-AU" sz="2000">
                <a:ea typeface="+mn-lt"/>
                <a:cs typeface="+mn-lt"/>
              </a:rPr>
              <a:t>Planning is the most important part of the writing process. </a:t>
            </a:r>
            <a:endParaRPr lang="en-US" sz="2000">
              <a:ea typeface="+mn-lt"/>
              <a:cs typeface="+mn-lt"/>
            </a:endParaRPr>
          </a:p>
          <a:p>
            <a:pPr>
              <a:lnSpc>
                <a:spcPct val="85000"/>
              </a:lnSpc>
              <a:spcBef>
                <a:spcPts val="1300"/>
              </a:spcBef>
            </a:pPr>
            <a:r>
              <a:rPr lang="en-AU" sz="2000">
                <a:ea typeface="+mn-lt"/>
                <a:cs typeface="+mn-lt"/>
              </a:rPr>
              <a:t>The order in which we plan, can have a big impact on how cohesive our narrative can be.</a:t>
            </a:r>
            <a:endParaRPr lang="en-US" sz="2000">
              <a:ea typeface="+mn-lt"/>
              <a:cs typeface="+mn-lt"/>
            </a:endParaRPr>
          </a:p>
          <a:p>
            <a:endParaRPr lang="en-AU" sz="2000">
              <a:solidFill>
                <a:srgbClr val="262626"/>
              </a:solidFill>
              <a:latin typeface="Arial"/>
              <a:ea typeface="+mn-lt"/>
              <a:cs typeface="calibri light"/>
            </a:endParaRPr>
          </a:p>
          <a:p>
            <a:r>
              <a:rPr lang="en-AU" sz="2000" b="1" u="sng">
                <a:solidFill>
                  <a:srgbClr val="262626"/>
                </a:solidFill>
                <a:latin typeface="Arial"/>
                <a:ea typeface="+mn-lt"/>
                <a:cs typeface="calibri light"/>
              </a:rPr>
              <a:t>What is S.P.F. in Story Grammar?</a:t>
            </a:r>
            <a:endParaRPr lang="en-US" sz="2000" b="1" u="sng">
              <a:solidFill>
                <a:srgbClr val="000000"/>
              </a:solidFill>
              <a:latin typeface="Arial"/>
              <a:ea typeface="+mn-lt"/>
              <a:cs typeface="Arial" panose="020B0604020202020204"/>
            </a:endParaRPr>
          </a:p>
          <a:p>
            <a:endParaRPr lang="en-AU" sz="2000">
              <a:solidFill>
                <a:srgbClr val="262626"/>
              </a:solidFill>
              <a:latin typeface="Arial"/>
              <a:ea typeface="+mn-lt"/>
              <a:cs typeface="calibri light"/>
            </a:endParaRPr>
          </a:p>
          <a:p>
            <a:r>
              <a:rPr lang="en-AU" sz="2000">
                <a:solidFill>
                  <a:srgbClr val="262626"/>
                </a:solidFill>
                <a:latin typeface="Arial"/>
                <a:ea typeface="+mn-lt"/>
                <a:cs typeface="calibri light"/>
              </a:rPr>
              <a:t>A</a:t>
            </a:r>
            <a:r>
              <a:rPr lang="en-AU" sz="2000">
                <a:solidFill>
                  <a:srgbClr val="262626"/>
                </a:solidFill>
                <a:latin typeface="Arial"/>
                <a:ea typeface="Segoe UI Symbol"/>
                <a:cs typeface="calibri light"/>
              </a:rPr>
              <a:t> good way </a:t>
            </a:r>
            <a:r>
              <a:rPr lang="en-AU" sz="2000">
                <a:solidFill>
                  <a:srgbClr val="262626"/>
                </a:solidFill>
                <a:latin typeface="Arial"/>
                <a:ea typeface="+mn-lt"/>
                <a:cs typeface="calibri light"/>
              </a:rPr>
              <a:t>to start a narrative is  by introducing  the </a:t>
            </a:r>
            <a:r>
              <a:rPr lang="en-AU" sz="2000" b="1">
                <a:solidFill>
                  <a:srgbClr val="262626"/>
                </a:solidFill>
                <a:latin typeface="Arial"/>
                <a:ea typeface="+mn-lt"/>
                <a:cs typeface="calibri light"/>
              </a:rPr>
              <a:t>setting, problem and feeling. </a:t>
            </a:r>
            <a:r>
              <a:rPr lang="en-US" sz="2000">
                <a:latin typeface="Arial"/>
                <a:ea typeface="+mn-lt"/>
                <a:cs typeface="calibri light"/>
              </a:rPr>
              <a:t> </a:t>
            </a:r>
            <a:endParaRPr lang="en-US" sz="2000">
              <a:latin typeface="Arial"/>
              <a:ea typeface="+mn-lt"/>
              <a:cs typeface="+mn-lt"/>
            </a:endParaRPr>
          </a:p>
          <a:p>
            <a:r>
              <a:rPr lang="en-AU" sz="2000">
                <a:solidFill>
                  <a:srgbClr val="262626"/>
                </a:solidFill>
                <a:latin typeface="Arial"/>
                <a:ea typeface="+mn-lt"/>
                <a:cs typeface="calibri light"/>
              </a:rPr>
              <a:t>A </a:t>
            </a:r>
            <a:r>
              <a:rPr lang="en-AU" sz="2000" b="1">
                <a:solidFill>
                  <a:srgbClr val="262626"/>
                </a:solidFill>
                <a:latin typeface="Arial"/>
                <a:ea typeface="+mn-lt"/>
                <a:cs typeface="calibri light"/>
              </a:rPr>
              <a:t>problem</a:t>
            </a:r>
            <a:r>
              <a:rPr lang="en-AU" sz="2000">
                <a:solidFill>
                  <a:srgbClr val="262626"/>
                </a:solidFill>
                <a:latin typeface="Arial"/>
                <a:ea typeface="Segoe UI Symbol"/>
                <a:cs typeface="calibri light"/>
              </a:rPr>
              <a:t> is anything that goes wrong in a narrative. </a:t>
            </a:r>
            <a:r>
              <a:rPr lang="en-US" sz="2000">
                <a:latin typeface="Arial"/>
                <a:ea typeface="Segoe UI Symbol"/>
                <a:cs typeface="calibri light"/>
              </a:rPr>
              <a:t> </a:t>
            </a:r>
            <a:endParaRPr lang="en-US" sz="2000">
              <a:latin typeface="Arial"/>
              <a:ea typeface="+mn-lt"/>
              <a:cs typeface="+mn-lt"/>
            </a:endParaRPr>
          </a:p>
          <a:p>
            <a:pPr marL="285750" indent="-285750">
              <a:buFont typeface="Arial"/>
              <a:buChar char="•"/>
            </a:pPr>
            <a:endParaRPr lang="en-AU" sz="2000">
              <a:ea typeface="+mn-lt"/>
              <a:cs typeface="+mn-lt"/>
            </a:endParaRPr>
          </a:p>
          <a:p>
            <a:r>
              <a:rPr lang="en-AU" sz="2000">
                <a:solidFill>
                  <a:srgbClr val="262626"/>
                </a:solidFill>
                <a:latin typeface="Arial"/>
                <a:ea typeface="+mn-lt"/>
                <a:cs typeface="calibri light"/>
              </a:rPr>
              <a:t>A problem is made up of two parts: </a:t>
            </a:r>
            <a:r>
              <a:rPr lang="en-US" sz="2000">
                <a:latin typeface="Arial"/>
                <a:ea typeface="+mn-lt"/>
                <a:cs typeface="calibri light"/>
              </a:rPr>
              <a:t> </a:t>
            </a:r>
            <a:endParaRPr lang="en-US" sz="2000">
              <a:latin typeface="Arial"/>
              <a:ea typeface="+mn-lt"/>
              <a:cs typeface="+mn-lt"/>
            </a:endParaRPr>
          </a:p>
          <a:p>
            <a:endParaRPr lang="en-AU" sz="2000">
              <a:ea typeface="+mn-lt"/>
              <a:cs typeface="+mn-lt"/>
            </a:endParaRPr>
          </a:p>
          <a:p>
            <a:r>
              <a:rPr lang="en-AU" sz="2000">
                <a:solidFill>
                  <a:srgbClr val="262626"/>
                </a:solidFill>
                <a:latin typeface="Arial"/>
                <a:ea typeface="Segoe UI Symbol"/>
                <a:cs typeface="calibri light"/>
              </a:rPr>
              <a:t>1. A sentence(s) that states problem.</a:t>
            </a:r>
            <a:endParaRPr lang="en-AU" sz="2000">
              <a:solidFill>
                <a:srgbClr val="262626"/>
              </a:solidFill>
              <a:latin typeface="Arial"/>
              <a:ea typeface="+mn-lt"/>
              <a:cs typeface="calibri light"/>
            </a:endParaRPr>
          </a:p>
          <a:p>
            <a:pPr>
              <a:lnSpc>
                <a:spcPct val="85000"/>
              </a:lnSpc>
              <a:spcBef>
                <a:spcPts val="1300"/>
              </a:spcBef>
            </a:pPr>
            <a:r>
              <a:rPr lang="en-AU" sz="2000">
                <a:latin typeface="Arial"/>
                <a:ea typeface="Segoe UI Symbol"/>
                <a:cs typeface="Arial"/>
              </a:rPr>
              <a:t>2. </a:t>
            </a:r>
            <a:r>
              <a:rPr lang="en-AU" sz="2000">
                <a:solidFill>
                  <a:srgbClr val="262626"/>
                </a:solidFill>
                <a:latin typeface="Arial"/>
                <a:ea typeface="Segoe UI Symbol"/>
                <a:cs typeface="calibri light"/>
              </a:rPr>
              <a:t>A sentence(s) stating what is happening just before the start of the problem</a:t>
            </a:r>
            <a:endParaRPr lang="en-AU" sz="2000">
              <a:latin typeface="Arial"/>
              <a:cs typeface="Arial"/>
            </a:endParaRPr>
          </a:p>
        </p:txBody>
      </p:sp>
      <p:pic>
        <p:nvPicPr>
          <p:cNvPr id="2" name="Picture 1" descr="Icon&#10;&#10;Description automatically generated">
            <a:extLst>
              <a:ext uri="{FF2B5EF4-FFF2-40B4-BE49-F238E27FC236}">
                <a16:creationId xmlns:a16="http://schemas.microsoft.com/office/drawing/2014/main" id="{8143A37C-72AC-4E74-B3A5-D12B8516895C}"/>
              </a:ext>
            </a:extLst>
          </p:cNvPr>
          <p:cNvPicPr>
            <a:picLocks noChangeAspect="1"/>
          </p:cNvPicPr>
          <p:nvPr/>
        </p:nvPicPr>
        <p:blipFill rotWithShape="1">
          <a:blip r:embed="rId8"/>
          <a:srcRect l="1340" t="2006" r="1340" b="2297"/>
          <a:stretch/>
        </p:blipFill>
        <p:spPr>
          <a:xfrm>
            <a:off x="7379239" y="138203"/>
            <a:ext cx="671832" cy="660627"/>
          </a:xfrm>
          <a:prstGeom prst="ellipse">
            <a:avLst/>
          </a:prstGeom>
        </p:spPr>
      </p:pic>
    </p:spTree>
    <p:extLst>
      <p:ext uri="{BB962C8B-B14F-4D97-AF65-F5344CB8AC3E}">
        <p14:creationId xmlns:p14="http://schemas.microsoft.com/office/powerpoint/2010/main" val="2098325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61636" y="329144"/>
            <a:ext cx="920445" cy="246221"/>
          </a:xfrm>
          <a:prstGeom prst="rect">
            <a:avLst/>
          </a:prstGeom>
        </p:spPr>
        <p:txBody>
          <a:bodyPr wrap="none" lIns="91440" tIns="45720" rIns="91440" bIns="45720" anchor="t">
            <a:spAutoFit/>
          </a:bodyPr>
          <a:lstStyle/>
          <a:p>
            <a:r>
              <a:rPr lang="en-US" sz="1000">
                <a:latin typeface="Segoe UI Symbol"/>
                <a:ea typeface="Segoe UI Symbol"/>
              </a:rPr>
              <a:t>Read Answer</a:t>
            </a:r>
            <a:endParaRPr lang="en-US"/>
          </a:p>
        </p:txBody>
      </p:sp>
      <p:sp>
        <p:nvSpPr>
          <p:cNvPr id="11" name="Text Placeholder 1">
            <a:extLst>
              <a:ext uri="{FF2B5EF4-FFF2-40B4-BE49-F238E27FC236}">
                <a16:creationId xmlns:a16="http://schemas.microsoft.com/office/drawing/2014/main" id="{50F48D64-7594-FC47-ABEA-5A121213BA5F}"/>
              </a:ext>
            </a:extLst>
          </p:cNvPr>
          <p:cNvSpPr txBox="1">
            <a:spLocks/>
          </p:cNvSpPr>
          <p:nvPr/>
        </p:nvSpPr>
        <p:spPr>
          <a:xfrm>
            <a:off x="9594574" y="0"/>
            <a:ext cx="2597426" cy="458757"/>
          </a:xfrm>
          <a:prstGeom prst="rect">
            <a:avLst/>
          </a:prstGeom>
          <a:solidFill>
            <a:srgbClr val="7030A0"/>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2" name="Picture 11">
            <a:extLst>
              <a:ext uri="{FF2B5EF4-FFF2-40B4-BE49-F238E27FC236}">
                <a16:creationId xmlns:a16="http://schemas.microsoft.com/office/drawing/2014/main" id="{65F650FD-B97C-5545-9B7A-CFE4D893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44382"/>
            <a:ext cx="1270670" cy="314430"/>
          </a:xfrm>
          <a:prstGeom prst="rect">
            <a:avLst/>
          </a:prstGeom>
          <a:solidFill>
            <a:schemeClr val="accent1"/>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00">
                <a:solidFill>
                  <a:schemeClr val="bg1"/>
                </a:solidFill>
                <a:latin typeface="Segoe UI Symbol"/>
                <a:ea typeface="Segoe UI Symbol"/>
              </a:rPr>
              <a:t>REVIEW,</a:t>
            </a:r>
          </a:p>
        </p:txBody>
      </p:sp>
      <p:sp>
        <p:nvSpPr>
          <p:cNvPr id="20" name="Rectangle 19">
            <a:extLst>
              <a:ext uri="{FF2B5EF4-FFF2-40B4-BE49-F238E27FC236}">
                <a16:creationId xmlns:a16="http://schemas.microsoft.com/office/drawing/2014/main" id="{10481AC7-ADAE-6B4E-B93B-936DE5711DD9}"/>
              </a:ext>
            </a:extLst>
          </p:cNvPr>
          <p:cNvSpPr/>
          <p:nvPr/>
        </p:nvSpPr>
        <p:spPr>
          <a:xfrm>
            <a:off x="3455422" y="258702"/>
            <a:ext cx="3706211" cy="400110"/>
          </a:xfrm>
          <a:prstGeom prst="rect">
            <a:avLst/>
          </a:prstGeom>
          <a:ln>
            <a:solidFill>
              <a:srgbClr val="000000"/>
            </a:solidFill>
          </a:ln>
        </p:spPr>
        <p:txBody>
          <a:bodyPr wrap="square" lIns="91440" tIns="45720" rIns="91440" bIns="45720" anchor="t">
            <a:spAutoFit/>
          </a:bodyPr>
          <a:lstStyle/>
          <a:p>
            <a:pPr algn="ctr">
              <a:spcAft>
                <a:spcPts val="600"/>
              </a:spcAft>
            </a:pPr>
            <a:r>
              <a:rPr lang="en-AU" sz="2000" b="1">
                <a:latin typeface="Segoe UI Symbol"/>
                <a:ea typeface="Segoe UI Symbol"/>
              </a:rPr>
              <a:t>What is S.P.F.? </a:t>
            </a:r>
          </a:p>
        </p:txBody>
      </p:sp>
      <p:sp>
        <p:nvSpPr>
          <p:cNvPr id="23" name="Content Placeholder 2">
            <a:extLst>
              <a:ext uri="{FF2B5EF4-FFF2-40B4-BE49-F238E27FC236}">
                <a16:creationId xmlns:a16="http://schemas.microsoft.com/office/drawing/2014/main" id="{2438D249-86BE-2F44-B492-8FE34591DF3A}"/>
              </a:ext>
            </a:extLst>
          </p:cNvPr>
          <p:cNvSpPr txBox="1">
            <a:spLocks/>
          </p:cNvSpPr>
          <p:nvPr/>
        </p:nvSpPr>
        <p:spPr>
          <a:xfrm>
            <a:off x="585698" y="1530819"/>
            <a:ext cx="10768102" cy="1163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ea typeface="Segoe UI Symbol" panose="020B0502040204020203" pitchFamily="34" charset="0"/>
            </a:endParaRPr>
          </a:p>
        </p:txBody>
      </p:sp>
      <p:sp>
        <p:nvSpPr>
          <p:cNvPr id="15" name="Text Placeholder 1">
            <a:extLst>
              <a:ext uri="{FF2B5EF4-FFF2-40B4-BE49-F238E27FC236}">
                <a16:creationId xmlns:a16="http://schemas.microsoft.com/office/drawing/2014/main" id="{B2F28CCD-8A6D-5D44-902B-DEAC817D1C83}"/>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6" name="Picture 15">
            <a:extLst>
              <a:ext uri="{FF2B5EF4-FFF2-40B4-BE49-F238E27FC236}">
                <a16:creationId xmlns:a16="http://schemas.microsoft.com/office/drawing/2014/main" id="{407D9122-697E-8A41-B795-E01886B58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7" name="Text Placeholder 1">
            <a:extLst>
              <a:ext uri="{FF2B5EF4-FFF2-40B4-BE49-F238E27FC236}">
                <a16:creationId xmlns:a16="http://schemas.microsoft.com/office/drawing/2014/main" id="{00D8E076-C5C6-244A-81CF-AB38DBDED94B}"/>
              </a:ext>
            </a:extLst>
          </p:cNvPr>
          <p:cNvSpPr txBox="1">
            <a:spLocks/>
          </p:cNvSpPr>
          <p:nvPr/>
        </p:nvSpPr>
        <p:spPr>
          <a:xfrm>
            <a:off x="9594574" y="1855301"/>
            <a:ext cx="2597426" cy="2397749"/>
          </a:xfrm>
          <a:prstGeom prst="rect">
            <a:avLst/>
          </a:prstGeom>
          <a:solidFill>
            <a:schemeClr val="accent1">
              <a:alpha val="19608"/>
            </a:schemeClr>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b="1">
                <a:solidFill>
                  <a:schemeClr val="tx1"/>
                </a:solidFill>
                <a:latin typeface="calibri light"/>
                <a:cs typeface="calibri light"/>
              </a:rPr>
              <a:t>1.  Setting/characters, problem, feelings</a:t>
            </a:r>
          </a:p>
          <a:p>
            <a:pPr>
              <a:lnSpc>
                <a:spcPct val="100000"/>
              </a:lnSpc>
              <a:spcBef>
                <a:spcPts val="0"/>
              </a:spcBef>
            </a:pPr>
            <a:endParaRPr lang="en-US" sz="1800">
              <a:solidFill>
                <a:schemeClr val="tx1"/>
              </a:solidFill>
              <a:latin typeface="calibri light"/>
              <a:cs typeface="calibri light"/>
            </a:endParaRPr>
          </a:p>
          <a:p>
            <a:pPr>
              <a:lnSpc>
                <a:spcPct val="100000"/>
              </a:lnSpc>
              <a:spcBef>
                <a:spcPts val="0"/>
              </a:spcBef>
            </a:pPr>
            <a:r>
              <a:rPr lang="en-US" sz="1800">
                <a:solidFill>
                  <a:schemeClr val="tx1"/>
                </a:solidFill>
                <a:latin typeface="calibri light"/>
                <a:cs typeface="calibri light"/>
              </a:rPr>
              <a:t>2. Setting/characters, problem and attempt</a:t>
            </a:r>
          </a:p>
          <a:p>
            <a:pPr>
              <a:lnSpc>
                <a:spcPct val="100000"/>
              </a:lnSpc>
              <a:spcBef>
                <a:spcPts val="0"/>
              </a:spcBef>
            </a:pPr>
            <a:endParaRPr lang="en-US" sz="1800">
              <a:solidFill>
                <a:schemeClr val="tx1"/>
              </a:solidFill>
              <a:latin typeface="calibri light"/>
              <a:cs typeface="calibri light"/>
            </a:endParaRPr>
          </a:p>
          <a:p>
            <a:pPr>
              <a:lnSpc>
                <a:spcPct val="100000"/>
              </a:lnSpc>
              <a:spcBef>
                <a:spcPts val="0"/>
              </a:spcBef>
            </a:pPr>
            <a:r>
              <a:rPr lang="en-US" sz="1800">
                <a:solidFill>
                  <a:schemeClr val="tx1"/>
                </a:solidFill>
                <a:latin typeface="calibri light"/>
                <a:cs typeface="calibri light"/>
              </a:rPr>
              <a:t>3. Setting, characters and problem.</a:t>
            </a:r>
          </a:p>
        </p:txBody>
      </p:sp>
      <p:pic>
        <p:nvPicPr>
          <p:cNvPr id="18" name="Picture Placeholder 12">
            <a:extLst>
              <a:ext uri="{FF2B5EF4-FFF2-40B4-BE49-F238E27FC236}">
                <a16:creationId xmlns:a16="http://schemas.microsoft.com/office/drawing/2014/main" id="{0EB04E16-E9DA-144A-9D46-B22BDACF2D97}"/>
              </a:ext>
            </a:extLst>
          </p:cNvPr>
          <p:cNvPicPr>
            <a:picLocks noChangeAspect="1"/>
          </p:cNvPicPr>
          <p:nvPr/>
        </p:nvPicPr>
        <p:blipFill>
          <a:blip r:embed="rId4">
            <a:extLst>
              <a:ext uri="{28A0092B-C50C-407E-A947-70E740481C1C}">
                <a14:useLocalDpi xmlns:a14="http://schemas.microsoft.com/office/drawing/2010/main" val="0"/>
              </a:ext>
            </a:extLst>
          </a:blip>
          <a:srcRect t="110" b="110"/>
          <a:stretch>
            <a:fillRect/>
          </a:stretch>
        </p:blipFill>
        <p:spPr>
          <a:xfrm>
            <a:off x="8801953" y="775750"/>
            <a:ext cx="671833" cy="671833"/>
          </a:xfrm>
          <a:prstGeom prst="rect">
            <a:avLst/>
          </a:prstGeom>
        </p:spPr>
      </p:pic>
      <p:sp>
        <p:nvSpPr>
          <p:cNvPr id="24" name="Text Placeholder 1">
            <a:extLst>
              <a:ext uri="{FF2B5EF4-FFF2-40B4-BE49-F238E27FC236}">
                <a16:creationId xmlns:a16="http://schemas.microsoft.com/office/drawing/2014/main" id="{193598E5-1AD2-3546-BD91-BD0E88E8399C}"/>
              </a:ext>
            </a:extLst>
          </p:cNvPr>
          <p:cNvSpPr txBox="1">
            <a:spLocks/>
          </p:cNvSpPr>
          <p:nvPr/>
        </p:nvSpPr>
        <p:spPr>
          <a:xfrm>
            <a:off x="9596249" y="777670"/>
            <a:ext cx="2597426" cy="624956"/>
          </a:xfrm>
          <a:prstGeom prst="rect">
            <a:avLst/>
          </a:prstGeom>
          <a:solidFill>
            <a:schemeClr val="accent1"/>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calibri light"/>
                <a:ea typeface="Segoe UI Symbol"/>
                <a:cs typeface="calibri light"/>
              </a:rPr>
              <a:t> What is included in  S.P.F. plan?</a:t>
            </a:r>
          </a:p>
        </p:txBody>
      </p:sp>
      <p:grpSp>
        <p:nvGrpSpPr>
          <p:cNvPr id="28" name="Group 27">
            <a:extLst>
              <a:ext uri="{FF2B5EF4-FFF2-40B4-BE49-F238E27FC236}">
                <a16:creationId xmlns:a16="http://schemas.microsoft.com/office/drawing/2014/main" id="{FB58A55E-7611-874E-80D7-BCCC74525CB6}"/>
              </a:ext>
            </a:extLst>
          </p:cNvPr>
          <p:cNvGrpSpPr/>
          <p:nvPr/>
        </p:nvGrpSpPr>
        <p:grpSpPr>
          <a:xfrm>
            <a:off x="8807557" y="1856465"/>
            <a:ext cx="695079" cy="2015498"/>
            <a:chOff x="9358165" y="812311"/>
            <a:chExt cx="695079" cy="2015498"/>
          </a:xfrm>
        </p:grpSpPr>
        <p:pic>
          <p:nvPicPr>
            <p:cNvPr id="29" name="Picture 28">
              <a:extLst>
                <a:ext uri="{FF2B5EF4-FFF2-40B4-BE49-F238E27FC236}">
                  <a16:creationId xmlns:a16="http://schemas.microsoft.com/office/drawing/2014/main" id="{13C2C3F8-93C3-DF45-88ED-A1698DFD2F18}"/>
                </a:ext>
              </a:extLst>
            </p:cNvPr>
            <p:cNvPicPr>
              <a:picLocks noChangeAspect="1"/>
            </p:cNvPicPr>
            <p:nvPr/>
          </p:nvPicPr>
          <p:blipFill>
            <a:blip r:embed="rId5"/>
            <a:stretch>
              <a:fillRect/>
            </a:stretch>
          </p:blipFill>
          <p:spPr>
            <a:xfrm>
              <a:off x="9358165" y="812311"/>
              <a:ext cx="671833" cy="671833"/>
            </a:xfrm>
            <a:prstGeom prst="rect">
              <a:avLst/>
            </a:prstGeom>
          </p:spPr>
        </p:pic>
        <p:pic>
          <p:nvPicPr>
            <p:cNvPr id="30" name="Picture 29">
              <a:extLst>
                <a:ext uri="{FF2B5EF4-FFF2-40B4-BE49-F238E27FC236}">
                  <a16:creationId xmlns:a16="http://schemas.microsoft.com/office/drawing/2014/main" id="{7D3C9C88-69E9-264D-BD21-1CCEC6AF1610}"/>
                </a:ext>
              </a:extLst>
            </p:cNvPr>
            <p:cNvPicPr>
              <a:picLocks noChangeAspect="1"/>
            </p:cNvPicPr>
            <p:nvPr/>
          </p:nvPicPr>
          <p:blipFill>
            <a:blip r:embed="rId6"/>
            <a:stretch>
              <a:fillRect/>
            </a:stretch>
          </p:blipFill>
          <p:spPr>
            <a:xfrm>
              <a:off x="9358166" y="1484144"/>
              <a:ext cx="671832" cy="671832"/>
            </a:xfrm>
            <a:prstGeom prst="rect">
              <a:avLst/>
            </a:prstGeom>
          </p:spPr>
        </p:pic>
        <p:pic>
          <p:nvPicPr>
            <p:cNvPr id="31" name="Picture 30">
              <a:extLst>
                <a:ext uri="{FF2B5EF4-FFF2-40B4-BE49-F238E27FC236}">
                  <a16:creationId xmlns:a16="http://schemas.microsoft.com/office/drawing/2014/main" id="{C2526255-3E1D-D64D-A2F6-3511AE8B7537}"/>
                </a:ext>
              </a:extLst>
            </p:cNvPr>
            <p:cNvPicPr>
              <a:picLocks noChangeAspect="1"/>
            </p:cNvPicPr>
            <p:nvPr/>
          </p:nvPicPr>
          <p:blipFill>
            <a:blip r:embed="rId7"/>
            <a:stretch>
              <a:fillRect/>
            </a:stretch>
          </p:blipFill>
          <p:spPr>
            <a:xfrm>
              <a:off x="9381412" y="2155977"/>
              <a:ext cx="671832" cy="671832"/>
            </a:xfrm>
            <a:prstGeom prst="rect">
              <a:avLst/>
            </a:prstGeom>
          </p:spPr>
        </p:pic>
      </p:grpSp>
      <p:sp>
        <p:nvSpPr>
          <p:cNvPr id="21" name="Rectangle 20">
            <a:extLst>
              <a:ext uri="{FF2B5EF4-FFF2-40B4-BE49-F238E27FC236}">
                <a16:creationId xmlns:a16="http://schemas.microsoft.com/office/drawing/2014/main" id="{816FB464-DD89-7A4C-8A21-C008B8655665}"/>
              </a:ext>
            </a:extLst>
          </p:cNvPr>
          <p:cNvSpPr/>
          <p:nvPr/>
        </p:nvSpPr>
        <p:spPr>
          <a:xfrm>
            <a:off x="260443" y="1086838"/>
            <a:ext cx="7929399" cy="5047407"/>
          </a:xfrm>
          <a:prstGeom prst="rect">
            <a:avLst/>
          </a:prstGeom>
          <a:ln>
            <a:solidFill>
              <a:srgbClr val="000000"/>
            </a:solidFill>
          </a:ln>
        </p:spPr>
        <p:txBody>
          <a:bodyPr wrap="square" lIns="91440" tIns="45720" rIns="91440" bIns="45720" anchor="t">
            <a:spAutoFit/>
          </a:bodyPr>
          <a:lstStyle/>
          <a:p>
            <a:r>
              <a:rPr lang="en-AU" sz="2600">
                <a:solidFill>
                  <a:srgbClr val="262626"/>
                </a:solidFill>
                <a:latin typeface="calibri light"/>
                <a:ea typeface="+mn-lt"/>
                <a:cs typeface="calibri light"/>
              </a:rPr>
              <a:t>What is S.P.F. in Story Grammar?</a:t>
            </a:r>
            <a:endParaRPr lang="en-US" sz="2600">
              <a:solidFill>
                <a:srgbClr val="000000"/>
              </a:solidFill>
              <a:latin typeface="Arial" panose="020B0604020202020204"/>
              <a:ea typeface="+mn-lt"/>
              <a:cs typeface="Arial" panose="020B0604020202020204"/>
            </a:endParaRPr>
          </a:p>
          <a:p>
            <a:endParaRPr lang="en-AU" sz="2600">
              <a:solidFill>
                <a:srgbClr val="262626"/>
              </a:solidFill>
              <a:latin typeface="calibri light"/>
              <a:ea typeface="+mn-lt"/>
              <a:cs typeface="calibri light"/>
            </a:endParaRPr>
          </a:p>
          <a:p>
            <a:r>
              <a:rPr lang="en-AU" sz="2600">
                <a:solidFill>
                  <a:srgbClr val="262626"/>
                </a:solidFill>
                <a:latin typeface="calibri light"/>
                <a:ea typeface="+mn-lt"/>
                <a:cs typeface="calibri light"/>
              </a:rPr>
              <a:t>A</a:t>
            </a:r>
            <a:r>
              <a:rPr lang="en-AU" sz="2600">
                <a:solidFill>
                  <a:srgbClr val="262626"/>
                </a:solidFill>
                <a:latin typeface="calibri light"/>
                <a:ea typeface="Segoe UI Symbol"/>
                <a:cs typeface="calibri light"/>
              </a:rPr>
              <a:t> good way </a:t>
            </a:r>
            <a:r>
              <a:rPr lang="en-AU" sz="2600">
                <a:solidFill>
                  <a:srgbClr val="262626"/>
                </a:solidFill>
                <a:latin typeface="calibri light"/>
                <a:ea typeface="+mn-lt"/>
                <a:cs typeface="calibri light"/>
              </a:rPr>
              <a:t>to start a narrative is  by introducing  the </a:t>
            </a:r>
            <a:r>
              <a:rPr lang="en-AU" sz="2600" b="1">
                <a:solidFill>
                  <a:srgbClr val="262626"/>
                </a:solidFill>
                <a:latin typeface="calibri light"/>
                <a:ea typeface="+mn-lt"/>
                <a:cs typeface="calibri light"/>
              </a:rPr>
              <a:t>setting, problem and feeling. </a:t>
            </a:r>
            <a:r>
              <a:rPr lang="en-US" sz="2600">
                <a:latin typeface="calibri light"/>
                <a:ea typeface="+mn-lt"/>
                <a:cs typeface="calibri light"/>
              </a:rPr>
              <a:t> </a:t>
            </a:r>
            <a:endParaRPr lang="en-US" sz="2600">
              <a:ea typeface="+mn-lt"/>
              <a:cs typeface="+mn-lt"/>
            </a:endParaRPr>
          </a:p>
          <a:p>
            <a:r>
              <a:rPr lang="en-AU" sz="2600">
                <a:solidFill>
                  <a:srgbClr val="262626"/>
                </a:solidFill>
                <a:latin typeface="calibri light"/>
                <a:ea typeface="+mn-lt"/>
                <a:cs typeface="calibri light"/>
              </a:rPr>
              <a:t>A </a:t>
            </a:r>
            <a:r>
              <a:rPr lang="en-AU" sz="2600" b="1">
                <a:solidFill>
                  <a:srgbClr val="262626"/>
                </a:solidFill>
                <a:latin typeface="calibri light"/>
                <a:ea typeface="+mn-lt"/>
                <a:cs typeface="calibri light"/>
              </a:rPr>
              <a:t>problem</a:t>
            </a:r>
            <a:r>
              <a:rPr lang="en-AU" sz="2600">
                <a:solidFill>
                  <a:srgbClr val="262626"/>
                </a:solidFill>
                <a:latin typeface="calibri light"/>
                <a:ea typeface="Segoe UI Symbol"/>
                <a:cs typeface="calibri light"/>
              </a:rPr>
              <a:t> is anything that goes wrong in a narrative. </a:t>
            </a:r>
            <a:r>
              <a:rPr lang="en-US" sz="2600">
                <a:latin typeface="calibri light"/>
                <a:ea typeface="Segoe UI Symbol"/>
                <a:cs typeface="calibri light"/>
              </a:rPr>
              <a:t> </a:t>
            </a:r>
            <a:endParaRPr lang="en-US" sz="2600">
              <a:ea typeface="+mn-lt"/>
              <a:cs typeface="+mn-lt"/>
            </a:endParaRPr>
          </a:p>
          <a:p>
            <a:pPr marL="285750" indent="-285750">
              <a:buFont typeface="Arial"/>
              <a:buChar char="•"/>
            </a:pPr>
            <a:endParaRPr lang="en-AU" sz="2600">
              <a:ea typeface="+mn-lt"/>
              <a:cs typeface="+mn-lt"/>
            </a:endParaRPr>
          </a:p>
          <a:p>
            <a:r>
              <a:rPr lang="en-AU" sz="2600">
                <a:solidFill>
                  <a:srgbClr val="262626"/>
                </a:solidFill>
                <a:latin typeface="calibri light"/>
                <a:ea typeface="+mn-lt"/>
                <a:cs typeface="calibri light"/>
              </a:rPr>
              <a:t>A problem is made up of two parts: </a:t>
            </a:r>
            <a:r>
              <a:rPr lang="en-US" sz="2600">
                <a:latin typeface="calibri light"/>
                <a:ea typeface="+mn-lt"/>
                <a:cs typeface="calibri light"/>
              </a:rPr>
              <a:t> </a:t>
            </a:r>
            <a:endParaRPr lang="en-US" sz="2600">
              <a:ea typeface="+mn-lt"/>
              <a:cs typeface="+mn-lt"/>
            </a:endParaRPr>
          </a:p>
          <a:p>
            <a:endParaRPr lang="en-AU" sz="2600">
              <a:ea typeface="+mn-lt"/>
              <a:cs typeface="+mn-lt"/>
            </a:endParaRPr>
          </a:p>
          <a:p>
            <a:r>
              <a:rPr lang="en-AU" sz="2600">
                <a:solidFill>
                  <a:srgbClr val="262626"/>
                </a:solidFill>
                <a:latin typeface="calibri light"/>
                <a:ea typeface="Segoe UI Symbol"/>
                <a:cs typeface="calibri light"/>
              </a:rPr>
              <a:t>A sentence(s) that states problem.</a:t>
            </a:r>
            <a:endParaRPr lang="en-AU" sz="2600">
              <a:solidFill>
                <a:srgbClr val="262626"/>
              </a:solidFill>
              <a:latin typeface="calibri light"/>
              <a:ea typeface="+mn-lt"/>
              <a:cs typeface="calibri light"/>
            </a:endParaRPr>
          </a:p>
          <a:p>
            <a:pPr>
              <a:lnSpc>
                <a:spcPct val="85000"/>
              </a:lnSpc>
              <a:spcBef>
                <a:spcPts val="1300"/>
              </a:spcBef>
            </a:pPr>
            <a:endParaRPr lang="en-AU" sz="2600">
              <a:latin typeface="Segoe UI Symbol"/>
              <a:ea typeface="Segoe UI Symbol"/>
              <a:cs typeface="Arial"/>
            </a:endParaRPr>
          </a:p>
          <a:p>
            <a:pPr>
              <a:lnSpc>
                <a:spcPct val="85000"/>
              </a:lnSpc>
              <a:spcBef>
                <a:spcPts val="1300"/>
              </a:spcBef>
            </a:pPr>
            <a:r>
              <a:rPr lang="en-AU" sz="2600">
                <a:solidFill>
                  <a:srgbClr val="262626"/>
                </a:solidFill>
                <a:latin typeface="calibri light"/>
                <a:ea typeface="Segoe UI Symbol"/>
                <a:cs typeface="calibri light"/>
              </a:rPr>
              <a:t>A sentence(s) stating what is happening just before the start of the problem</a:t>
            </a:r>
            <a:endParaRPr lang="en-AU" sz="2600">
              <a:cs typeface="Arial"/>
            </a:endParaRPr>
          </a:p>
        </p:txBody>
      </p:sp>
      <p:pic>
        <p:nvPicPr>
          <p:cNvPr id="2" name="Picture 1" descr="Icon&#10;&#10;Description automatically generated">
            <a:extLst>
              <a:ext uri="{FF2B5EF4-FFF2-40B4-BE49-F238E27FC236}">
                <a16:creationId xmlns:a16="http://schemas.microsoft.com/office/drawing/2014/main" id="{8143A37C-72AC-4E74-B3A5-D12B8516895C}"/>
              </a:ext>
            </a:extLst>
          </p:cNvPr>
          <p:cNvPicPr>
            <a:picLocks noChangeAspect="1"/>
          </p:cNvPicPr>
          <p:nvPr/>
        </p:nvPicPr>
        <p:blipFill rotWithShape="1">
          <a:blip r:embed="rId8"/>
          <a:srcRect l="1340" t="2006" r="1340" b="2297"/>
          <a:stretch/>
        </p:blipFill>
        <p:spPr>
          <a:xfrm>
            <a:off x="7379239" y="138203"/>
            <a:ext cx="671832" cy="660627"/>
          </a:xfrm>
          <a:prstGeom prst="ellipse">
            <a:avLst/>
          </a:prstGeom>
        </p:spPr>
      </p:pic>
    </p:spTree>
    <p:extLst>
      <p:ext uri="{BB962C8B-B14F-4D97-AF65-F5344CB8AC3E}">
        <p14:creationId xmlns:p14="http://schemas.microsoft.com/office/powerpoint/2010/main" val="21123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61636" y="329144"/>
            <a:ext cx="1702710" cy="400110"/>
          </a:xfrm>
          <a:prstGeom prst="rect">
            <a:avLst/>
          </a:prstGeom>
        </p:spPr>
        <p:txBody>
          <a:bodyPr wrap="none">
            <a:spAutoFit/>
          </a:bodyPr>
          <a:lstStyle/>
          <a:p>
            <a:r>
              <a:rPr lang="en-US" sz="1000">
                <a:latin typeface="Segoe UI Symbol" panose="020B0502040204020203" pitchFamily="34" charset="0"/>
                <a:ea typeface="Segoe UI Symbol" panose="020B0502040204020203" pitchFamily="34" charset="0"/>
              </a:rPr>
              <a:t>Read Definition &amp; Example</a:t>
            </a:r>
          </a:p>
          <a:p>
            <a:r>
              <a:rPr lang="en-US" sz="1000">
                <a:latin typeface="Segoe UI Symbol" panose="020B0502040204020203" pitchFamily="34" charset="0"/>
                <a:ea typeface="Segoe UI Symbol" panose="020B0502040204020203" pitchFamily="34" charset="0"/>
              </a:rPr>
              <a:t>Ask Question</a:t>
            </a:r>
          </a:p>
        </p:txBody>
      </p:sp>
      <p:sp>
        <p:nvSpPr>
          <p:cNvPr id="11" name="Text Placeholder 1">
            <a:extLst>
              <a:ext uri="{FF2B5EF4-FFF2-40B4-BE49-F238E27FC236}">
                <a16:creationId xmlns:a16="http://schemas.microsoft.com/office/drawing/2014/main" id="{50F48D64-7594-FC47-ABEA-5A121213BA5F}"/>
              </a:ext>
            </a:extLst>
          </p:cNvPr>
          <p:cNvSpPr txBox="1">
            <a:spLocks/>
          </p:cNvSpPr>
          <p:nvPr/>
        </p:nvSpPr>
        <p:spPr>
          <a:xfrm>
            <a:off x="9594574" y="0"/>
            <a:ext cx="2597426" cy="458757"/>
          </a:xfrm>
          <a:prstGeom prst="rect">
            <a:avLst/>
          </a:prstGeom>
          <a:solidFill>
            <a:srgbClr val="7030A0"/>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2" name="Picture 11">
            <a:extLst>
              <a:ext uri="{FF2B5EF4-FFF2-40B4-BE49-F238E27FC236}">
                <a16:creationId xmlns:a16="http://schemas.microsoft.com/office/drawing/2014/main" id="{65F650FD-B97C-5545-9B7A-CFE4D893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44382"/>
            <a:ext cx="1270670" cy="314430"/>
          </a:xfrm>
          <a:prstGeom prst="rect">
            <a:avLst/>
          </a:prstGeom>
          <a:solidFill>
            <a:schemeClr val="accent1"/>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00">
                <a:solidFill>
                  <a:schemeClr val="bg1"/>
                </a:solidFill>
                <a:latin typeface="Segoe UI Symbol"/>
                <a:ea typeface="Segoe UI Symbol"/>
              </a:rPr>
              <a:t>REVIEW,</a:t>
            </a:r>
          </a:p>
        </p:txBody>
      </p:sp>
      <p:sp>
        <p:nvSpPr>
          <p:cNvPr id="20" name="Rectangle 19">
            <a:extLst>
              <a:ext uri="{FF2B5EF4-FFF2-40B4-BE49-F238E27FC236}">
                <a16:creationId xmlns:a16="http://schemas.microsoft.com/office/drawing/2014/main" id="{10481AC7-ADAE-6B4E-B93B-936DE5711DD9}"/>
              </a:ext>
            </a:extLst>
          </p:cNvPr>
          <p:cNvSpPr/>
          <p:nvPr/>
        </p:nvSpPr>
        <p:spPr>
          <a:xfrm>
            <a:off x="3455422" y="258702"/>
            <a:ext cx="3706211" cy="400110"/>
          </a:xfrm>
          <a:prstGeom prst="rect">
            <a:avLst/>
          </a:prstGeom>
          <a:ln>
            <a:solidFill>
              <a:srgbClr val="000000"/>
            </a:solidFill>
          </a:ln>
        </p:spPr>
        <p:txBody>
          <a:bodyPr wrap="square" lIns="91440" tIns="45720" rIns="91440" bIns="45720" anchor="t">
            <a:spAutoFit/>
          </a:bodyPr>
          <a:lstStyle/>
          <a:p>
            <a:pPr algn="ctr">
              <a:spcAft>
                <a:spcPts val="600"/>
              </a:spcAft>
            </a:pPr>
            <a:r>
              <a:rPr lang="en-AU" sz="2000" b="1">
                <a:latin typeface="Segoe UI Symbol"/>
                <a:ea typeface="Segoe UI Symbol"/>
              </a:rPr>
              <a:t>What is PL.A.C.E.</a:t>
            </a:r>
          </a:p>
        </p:txBody>
      </p:sp>
      <p:sp>
        <p:nvSpPr>
          <p:cNvPr id="23" name="Content Placeholder 2">
            <a:extLst>
              <a:ext uri="{FF2B5EF4-FFF2-40B4-BE49-F238E27FC236}">
                <a16:creationId xmlns:a16="http://schemas.microsoft.com/office/drawing/2014/main" id="{2438D249-86BE-2F44-B492-8FE34591DF3A}"/>
              </a:ext>
            </a:extLst>
          </p:cNvPr>
          <p:cNvSpPr txBox="1">
            <a:spLocks/>
          </p:cNvSpPr>
          <p:nvPr/>
        </p:nvSpPr>
        <p:spPr>
          <a:xfrm>
            <a:off x="585698" y="1530819"/>
            <a:ext cx="10768102" cy="1163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ea typeface="Segoe UI Symbol" panose="020B0502040204020203" pitchFamily="34" charset="0"/>
            </a:endParaRPr>
          </a:p>
        </p:txBody>
      </p:sp>
      <p:sp>
        <p:nvSpPr>
          <p:cNvPr id="15" name="Text Placeholder 1">
            <a:extLst>
              <a:ext uri="{FF2B5EF4-FFF2-40B4-BE49-F238E27FC236}">
                <a16:creationId xmlns:a16="http://schemas.microsoft.com/office/drawing/2014/main" id="{B2F28CCD-8A6D-5D44-902B-DEAC817D1C83}"/>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6" name="Picture 15">
            <a:extLst>
              <a:ext uri="{FF2B5EF4-FFF2-40B4-BE49-F238E27FC236}">
                <a16:creationId xmlns:a16="http://schemas.microsoft.com/office/drawing/2014/main" id="{407D9122-697E-8A41-B795-E01886B58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7" name="Text Placeholder 1">
            <a:extLst>
              <a:ext uri="{FF2B5EF4-FFF2-40B4-BE49-F238E27FC236}">
                <a16:creationId xmlns:a16="http://schemas.microsoft.com/office/drawing/2014/main" id="{00D8E076-C5C6-244A-81CF-AB38DBDED94B}"/>
              </a:ext>
            </a:extLst>
          </p:cNvPr>
          <p:cNvSpPr txBox="1">
            <a:spLocks/>
          </p:cNvSpPr>
          <p:nvPr/>
        </p:nvSpPr>
        <p:spPr>
          <a:xfrm>
            <a:off x="9594574" y="1855301"/>
            <a:ext cx="2597426" cy="2951747"/>
          </a:xfrm>
          <a:prstGeom prst="rect">
            <a:avLst/>
          </a:prstGeom>
          <a:solidFill>
            <a:schemeClr val="accent1">
              <a:alpha val="19608"/>
            </a:schemeClr>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a:solidFill>
                  <a:schemeClr val="tx1"/>
                </a:solidFill>
                <a:latin typeface="calibri light"/>
                <a:cs typeface="calibri light"/>
              </a:rPr>
              <a:t>1.  PL.A.C.E. explains  the place or setting of the narrative</a:t>
            </a:r>
          </a:p>
          <a:p>
            <a:pPr>
              <a:lnSpc>
                <a:spcPct val="100000"/>
              </a:lnSpc>
              <a:spcBef>
                <a:spcPts val="0"/>
              </a:spcBef>
            </a:pPr>
            <a:endParaRPr lang="en-US" sz="1800">
              <a:solidFill>
                <a:schemeClr val="tx1"/>
              </a:solidFill>
              <a:latin typeface="calibri light"/>
              <a:cs typeface="calibri light"/>
            </a:endParaRPr>
          </a:p>
          <a:p>
            <a:pPr>
              <a:lnSpc>
                <a:spcPct val="100000"/>
              </a:lnSpc>
              <a:spcBef>
                <a:spcPts val="0"/>
              </a:spcBef>
            </a:pPr>
            <a:r>
              <a:rPr lang="en-US" sz="1800">
                <a:solidFill>
                  <a:schemeClr val="tx1"/>
                </a:solidFill>
                <a:latin typeface="calibri light"/>
                <a:cs typeface="calibri light"/>
              </a:rPr>
              <a:t>2.  Plan, attempt, consequence, ending/ end feeling</a:t>
            </a:r>
          </a:p>
          <a:p>
            <a:pPr>
              <a:lnSpc>
                <a:spcPct val="100000"/>
              </a:lnSpc>
              <a:spcBef>
                <a:spcPts val="0"/>
              </a:spcBef>
            </a:pPr>
            <a:endParaRPr lang="en-US" sz="1800">
              <a:solidFill>
                <a:schemeClr val="tx1"/>
              </a:solidFill>
              <a:latin typeface="calibri light"/>
              <a:cs typeface="calibri light"/>
            </a:endParaRPr>
          </a:p>
          <a:p>
            <a:pPr>
              <a:lnSpc>
                <a:spcPct val="100000"/>
              </a:lnSpc>
              <a:spcBef>
                <a:spcPts val="0"/>
              </a:spcBef>
            </a:pPr>
            <a:r>
              <a:rPr lang="en-US" sz="1800">
                <a:solidFill>
                  <a:schemeClr val="tx1"/>
                </a:solidFill>
                <a:latin typeface="calibri light"/>
                <a:cs typeface="calibri light"/>
              </a:rPr>
              <a:t>3. Problem, plan and ending.</a:t>
            </a:r>
          </a:p>
        </p:txBody>
      </p:sp>
      <p:pic>
        <p:nvPicPr>
          <p:cNvPr id="18" name="Picture Placeholder 12">
            <a:extLst>
              <a:ext uri="{FF2B5EF4-FFF2-40B4-BE49-F238E27FC236}">
                <a16:creationId xmlns:a16="http://schemas.microsoft.com/office/drawing/2014/main" id="{0EB04E16-E9DA-144A-9D46-B22BDACF2D97}"/>
              </a:ext>
            </a:extLst>
          </p:cNvPr>
          <p:cNvPicPr>
            <a:picLocks noChangeAspect="1"/>
          </p:cNvPicPr>
          <p:nvPr/>
        </p:nvPicPr>
        <p:blipFill>
          <a:blip r:embed="rId4">
            <a:extLst>
              <a:ext uri="{28A0092B-C50C-407E-A947-70E740481C1C}">
                <a14:useLocalDpi xmlns:a14="http://schemas.microsoft.com/office/drawing/2010/main" val="0"/>
              </a:ext>
            </a:extLst>
          </a:blip>
          <a:srcRect t="110" b="110"/>
          <a:stretch>
            <a:fillRect/>
          </a:stretch>
        </p:blipFill>
        <p:spPr>
          <a:xfrm>
            <a:off x="8801953" y="775750"/>
            <a:ext cx="671833" cy="671833"/>
          </a:xfrm>
          <a:prstGeom prst="rect">
            <a:avLst/>
          </a:prstGeom>
        </p:spPr>
      </p:pic>
      <p:sp>
        <p:nvSpPr>
          <p:cNvPr id="24" name="Text Placeholder 1">
            <a:extLst>
              <a:ext uri="{FF2B5EF4-FFF2-40B4-BE49-F238E27FC236}">
                <a16:creationId xmlns:a16="http://schemas.microsoft.com/office/drawing/2014/main" id="{193598E5-1AD2-3546-BD91-BD0E88E8399C}"/>
              </a:ext>
            </a:extLst>
          </p:cNvPr>
          <p:cNvSpPr txBox="1">
            <a:spLocks/>
          </p:cNvSpPr>
          <p:nvPr/>
        </p:nvSpPr>
        <p:spPr>
          <a:xfrm>
            <a:off x="9596249" y="777670"/>
            <a:ext cx="2597426" cy="624956"/>
          </a:xfrm>
          <a:prstGeom prst="rect">
            <a:avLst/>
          </a:prstGeom>
          <a:solidFill>
            <a:schemeClr val="accent1"/>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calibri light"/>
                <a:ea typeface="Segoe UI Symbol"/>
                <a:cs typeface="calibri light"/>
              </a:rPr>
              <a:t>What is included in PL.A.C.E.?  </a:t>
            </a:r>
          </a:p>
        </p:txBody>
      </p:sp>
      <p:grpSp>
        <p:nvGrpSpPr>
          <p:cNvPr id="28" name="Group 27">
            <a:extLst>
              <a:ext uri="{FF2B5EF4-FFF2-40B4-BE49-F238E27FC236}">
                <a16:creationId xmlns:a16="http://schemas.microsoft.com/office/drawing/2014/main" id="{FB58A55E-7611-874E-80D7-BCCC74525CB6}"/>
              </a:ext>
            </a:extLst>
          </p:cNvPr>
          <p:cNvGrpSpPr/>
          <p:nvPr/>
        </p:nvGrpSpPr>
        <p:grpSpPr>
          <a:xfrm>
            <a:off x="8649407" y="2115258"/>
            <a:ext cx="838851" cy="2116139"/>
            <a:chOff x="9358165" y="812311"/>
            <a:chExt cx="695079" cy="2015498"/>
          </a:xfrm>
        </p:grpSpPr>
        <p:pic>
          <p:nvPicPr>
            <p:cNvPr id="29" name="Picture 28">
              <a:extLst>
                <a:ext uri="{FF2B5EF4-FFF2-40B4-BE49-F238E27FC236}">
                  <a16:creationId xmlns:a16="http://schemas.microsoft.com/office/drawing/2014/main" id="{13C2C3F8-93C3-DF45-88ED-A1698DFD2F18}"/>
                </a:ext>
              </a:extLst>
            </p:cNvPr>
            <p:cNvPicPr>
              <a:picLocks noChangeAspect="1"/>
            </p:cNvPicPr>
            <p:nvPr/>
          </p:nvPicPr>
          <p:blipFill>
            <a:blip r:embed="rId5"/>
            <a:stretch>
              <a:fillRect/>
            </a:stretch>
          </p:blipFill>
          <p:spPr>
            <a:xfrm>
              <a:off x="9358165" y="812311"/>
              <a:ext cx="671833" cy="671833"/>
            </a:xfrm>
            <a:prstGeom prst="rect">
              <a:avLst/>
            </a:prstGeom>
          </p:spPr>
        </p:pic>
        <p:pic>
          <p:nvPicPr>
            <p:cNvPr id="30" name="Picture 29">
              <a:extLst>
                <a:ext uri="{FF2B5EF4-FFF2-40B4-BE49-F238E27FC236}">
                  <a16:creationId xmlns:a16="http://schemas.microsoft.com/office/drawing/2014/main" id="{7D3C9C88-69E9-264D-BD21-1CCEC6AF1610}"/>
                </a:ext>
              </a:extLst>
            </p:cNvPr>
            <p:cNvPicPr>
              <a:picLocks noChangeAspect="1"/>
            </p:cNvPicPr>
            <p:nvPr/>
          </p:nvPicPr>
          <p:blipFill>
            <a:blip r:embed="rId6"/>
            <a:stretch>
              <a:fillRect/>
            </a:stretch>
          </p:blipFill>
          <p:spPr>
            <a:xfrm>
              <a:off x="9358166" y="1484144"/>
              <a:ext cx="671832" cy="671832"/>
            </a:xfrm>
            <a:prstGeom prst="rect">
              <a:avLst/>
            </a:prstGeom>
          </p:spPr>
        </p:pic>
        <p:pic>
          <p:nvPicPr>
            <p:cNvPr id="31" name="Picture 30">
              <a:extLst>
                <a:ext uri="{FF2B5EF4-FFF2-40B4-BE49-F238E27FC236}">
                  <a16:creationId xmlns:a16="http://schemas.microsoft.com/office/drawing/2014/main" id="{C2526255-3E1D-D64D-A2F6-3511AE8B7537}"/>
                </a:ext>
              </a:extLst>
            </p:cNvPr>
            <p:cNvPicPr>
              <a:picLocks noChangeAspect="1"/>
            </p:cNvPicPr>
            <p:nvPr/>
          </p:nvPicPr>
          <p:blipFill>
            <a:blip r:embed="rId7"/>
            <a:stretch>
              <a:fillRect/>
            </a:stretch>
          </p:blipFill>
          <p:spPr>
            <a:xfrm>
              <a:off x="9381412" y="2155977"/>
              <a:ext cx="671832" cy="671832"/>
            </a:xfrm>
            <a:prstGeom prst="rect">
              <a:avLst/>
            </a:prstGeom>
          </p:spPr>
        </p:pic>
      </p:grpSp>
      <p:sp>
        <p:nvSpPr>
          <p:cNvPr id="21" name="Rectangle 20">
            <a:extLst>
              <a:ext uri="{FF2B5EF4-FFF2-40B4-BE49-F238E27FC236}">
                <a16:creationId xmlns:a16="http://schemas.microsoft.com/office/drawing/2014/main" id="{816FB464-DD89-7A4C-8A21-C008B8655665}"/>
              </a:ext>
            </a:extLst>
          </p:cNvPr>
          <p:cNvSpPr/>
          <p:nvPr/>
        </p:nvSpPr>
        <p:spPr>
          <a:xfrm>
            <a:off x="260443" y="1086838"/>
            <a:ext cx="7929399" cy="5729261"/>
          </a:xfrm>
          <a:prstGeom prst="rect">
            <a:avLst/>
          </a:prstGeom>
          <a:ln>
            <a:solidFill>
              <a:srgbClr val="000000"/>
            </a:solidFill>
          </a:ln>
        </p:spPr>
        <p:txBody>
          <a:bodyPr wrap="square" lIns="91440" tIns="45720" rIns="91440" bIns="45720" anchor="t">
            <a:spAutoFit/>
          </a:bodyPr>
          <a:lstStyle/>
          <a:p>
            <a:pPr>
              <a:lnSpc>
                <a:spcPct val="85000"/>
              </a:lnSpc>
              <a:spcBef>
                <a:spcPts val="1300"/>
              </a:spcBef>
            </a:pPr>
            <a:r>
              <a:rPr lang="en-AU" sz="2400" b="1">
                <a:ea typeface="+mn-lt"/>
                <a:cs typeface="+mn-lt"/>
              </a:rPr>
              <a:t>What is PL.A.C.E.?</a:t>
            </a:r>
          </a:p>
          <a:p>
            <a:pPr>
              <a:lnSpc>
                <a:spcPct val="85000"/>
              </a:lnSpc>
              <a:spcBef>
                <a:spcPts val="1300"/>
              </a:spcBef>
            </a:pPr>
            <a:endParaRPr lang="en-AU" sz="2400">
              <a:ea typeface="+mn-lt"/>
              <a:cs typeface="+mn-lt"/>
            </a:endParaRPr>
          </a:p>
          <a:p>
            <a:pPr>
              <a:lnSpc>
                <a:spcPct val="85000"/>
              </a:lnSpc>
              <a:spcBef>
                <a:spcPts val="1300"/>
              </a:spcBef>
            </a:pPr>
            <a:r>
              <a:rPr lang="en-AU" sz="2400">
                <a:ea typeface="+mn-lt"/>
                <a:cs typeface="+mn-lt"/>
              </a:rPr>
              <a:t>The </a:t>
            </a:r>
            <a:r>
              <a:rPr lang="en-AU" sz="2400" u="sng">
                <a:ea typeface="+mn-lt"/>
                <a:cs typeface="+mn-lt"/>
              </a:rPr>
              <a:t>S.P.F.</a:t>
            </a:r>
            <a:r>
              <a:rPr lang="en-AU" sz="2400">
                <a:ea typeface="+mn-lt"/>
                <a:cs typeface="+mn-lt"/>
              </a:rPr>
              <a:t> in a story is usually followed by </a:t>
            </a:r>
            <a:r>
              <a:rPr lang="en-AU" sz="2400" u="sng">
                <a:ea typeface="+mn-lt"/>
                <a:cs typeface="+mn-lt"/>
              </a:rPr>
              <a:t>PL.A.C.E.</a:t>
            </a:r>
            <a:r>
              <a:rPr lang="en-AU" sz="2400">
                <a:ea typeface="+mn-lt"/>
                <a:cs typeface="+mn-lt"/>
              </a:rPr>
              <a:t> </a:t>
            </a:r>
            <a:endParaRPr lang="en-US" sz="2400">
              <a:ea typeface="+mn-lt"/>
              <a:cs typeface="+mn-lt"/>
            </a:endParaRPr>
          </a:p>
          <a:p>
            <a:pPr>
              <a:lnSpc>
                <a:spcPct val="85000"/>
              </a:lnSpc>
              <a:spcBef>
                <a:spcPts val="1300"/>
              </a:spcBef>
            </a:pPr>
            <a:r>
              <a:rPr lang="en-AU" sz="2400">
                <a:ea typeface="+mn-lt"/>
                <a:cs typeface="+mn-lt"/>
              </a:rPr>
              <a:t>PL.A.C.E. means:</a:t>
            </a:r>
            <a:endParaRPr lang="en-US" sz="2400">
              <a:ea typeface="+mn-lt"/>
              <a:cs typeface="+mn-lt"/>
            </a:endParaRPr>
          </a:p>
          <a:p>
            <a:pPr>
              <a:lnSpc>
                <a:spcPct val="85000"/>
              </a:lnSpc>
              <a:spcBef>
                <a:spcPts val="1300"/>
              </a:spcBef>
            </a:pPr>
            <a:r>
              <a:rPr lang="en-AU" sz="2400">
                <a:ea typeface="+mn-lt"/>
                <a:cs typeface="+mn-lt"/>
              </a:rPr>
              <a:t>Plan</a:t>
            </a:r>
            <a:endParaRPr lang="en-US" sz="2400">
              <a:ea typeface="+mn-lt"/>
              <a:cs typeface="+mn-lt"/>
            </a:endParaRPr>
          </a:p>
          <a:p>
            <a:pPr>
              <a:lnSpc>
                <a:spcPct val="85000"/>
              </a:lnSpc>
              <a:spcBef>
                <a:spcPts val="1300"/>
              </a:spcBef>
            </a:pPr>
            <a:r>
              <a:rPr lang="en-AU" sz="2400">
                <a:ea typeface="+mn-lt"/>
                <a:cs typeface="+mn-lt"/>
              </a:rPr>
              <a:t>Attempt </a:t>
            </a:r>
            <a:endParaRPr lang="en-US" sz="2400">
              <a:ea typeface="+mn-lt"/>
              <a:cs typeface="+mn-lt"/>
            </a:endParaRPr>
          </a:p>
          <a:p>
            <a:pPr>
              <a:lnSpc>
                <a:spcPct val="85000"/>
              </a:lnSpc>
              <a:spcBef>
                <a:spcPts val="1300"/>
              </a:spcBef>
            </a:pPr>
            <a:r>
              <a:rPr lang="en-AU" sz="2400">
                <a:ea typeface="+mn-lt"/>
                <a:cs typeface="+mn-lt"/>
              </a:rPr>
              <a:t>Consequence</a:t>
            </a:r>
            <a:endParaRPr lang="en-US" sz="2400">
              <a:ea typeface="+mn-lt"/>
              <a:cs typeface="+mn-lt"/>
            </a:endParaRPr>
          </a:p>
          <a:p>
            <a:pPr>
              <a:lnSpc>
                <a:spcPct val="85000"/>
              </a:lnSpc>
              <a:spcBef>
                <a:spcPts val="1300"/>
              </a:spcBef>
            </a:pPr>
            <a:r>
              <a:rPr lang="en-AU" sz="2400">
                <a:ea typeface="+mn-lt"/>
                <a:cs typeface="+mn-lt"/>
              </a:rPr>
              <a:t>Ending / End Feeling</a:t>
            </a:r>
            <a:endParaRPr lang="en-US" sz="2400">
              <a:ea typeface="+mn-lt"/>
              <a:cs typeface="+mn-lt"/>
            </a:endParaRPr>
          </a:p>
          <a:p>
            <a:pPr>
              <a:lnSpc>
                <a:spcPct val="85000"/>
              </a:lnSpc>
              <a:spcBef>
                <a:spcPts val="1300"/>
              </a:spcBef>
            </a:pPr>
            <a:r>
              <a:rPr lang="en-AU" sz="2400">
                <a:ea typeface="+mn-lt"/>
                <a:cs typeface="+mn-lt"/>
              </a:rPr>
              <a:t>These elements need to all be related to one another and the problem of the story.  </a:t>
            </a:r>
            <a:endParaRPr lang="en-US" sz="2400">
              <a:ea typeface="+mn-lt"/>
              <a:cs typeface="+mn-lt"/>
            </a:endParaRPr>
          </a:p>
          <a:p>
            <a:pPr>
              <a:lnSpc>
                <a:spcPct val="85000"/>
              </a:lnSpc>
              <a:spcBef>
                <a:spcPts val="1300"/>
              </a:spcBef>
            </a:pPr>
            <a:r>
              <a:rPr lang="en-AU" sz="2400">
                <a:ea typeface="+mn-lt"/>
                <a:cs typeface="+mn-lt"/>
              </a:rPr>
              <a:t>The attempt must match the plan, and the consequence is a result of the attempt. </a:t>
            </a:r>
            <a:endParaRPr lang="en-US" sz="2400">
              <a:ea typeface="+mn-lt"/>
              <a:cs typeface="+mn-lt"/>
            </a:endParaRPr>
          </a:p>
          <a:p>
            <a:endParaRPr lang="en-AU" sz="2400">
              <a:solidFill>
                <a:srgbClr val="262626"/>
              </a:solidFill>
              <a:latin typeface="calibri light"/>
              <a:cs typeface="calibri light"/>
            </a:endParaRPr>
          </a:p>
        </p:txBody>
      </p:sp>
      <p:pic>
        <p:nvPicPr>
          <p:cNvPr id="2" name="Picture 1" descr="Icon&#10;&#10;Description automatically generated">
            <a:extLst>
              <a:ext uri="{FF2B5EF4-FFF2-40B4-BE49-F238E27FC236}">
                <a16:creationId xmlns:a16="http://schemas.microsoft.com/office/drawing/2014/main" id="{8143A37C-72AC-4E74-B3A5-D12B8516895C}"/>
              </a:ext>
            </a:extLst>
          </p:cNvPr>
          <p:cNvPicPr>
            <a:picLocks noChangeAspect="1"/>
          </p:cNvPicPr>
          <p:nvPr/>
        </p:nvPicPr>
        <p:blipFill rotWithShape="1">
          <a:blip r:embed="rId8"/>
          <a:srcRect l="1340" t="2006" r="1340" b="2297"/>
          <a:stretch/>
        </p:blipFill>
        <p:spPr>
          <a:xfrm>
            <a:off x="7379239" y="138203"/>
            <a:ext cx="671832" cy="660627"/>
          </a:xfrm>
          <a:prstGeom prst="ellipse">
            <a:avLst/>
          </a:prstGeom>
        </p:spPr>
      </p:pic>
    </p:spTree>
    <p:extLst>
      <p:ext uri="{BB962C8B-B14F-4D97-AF65-F5344CB8AC3E}">
        <p14:creationId xmlns:p14="http://schemas.microsoft.com/office/powerpoint/2010/main" val="165947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61636" y="329144"/>
            <a:ext cx="1146468" cy="246221"/>
          </a:xfrm>
          <a:prstGeom prst="rect">
            <a:avLst/>
          </a:prstGeom>
        </p:spPr>
        <p:txBody>
          <a:bodyPr wrap="none" lIns="91440" tIns="45720" rIns="91440" bIns="45720" anchor="t">
            <a:spAutoFit/>
          </a:bodyPr>
          <a:lstStyle/>
          <a:p>
            <a:r>
              <a:rPr lang="en-US" sz="1000">
                <a:latin typeface="Segoe UI Symbol"/>
                <a:ea typeface="Segoe UI Symbol"/>
              </a:rPr>
              <a:t>Answer Question</a:t>
            </a:r>
            <a:endParaRPr lang="en-US"/>
          </a:p>
        </p:txBody>
      </p:sp>
      <p:sp>
        <p:nvSpPr>
          <p:cNvPr id="11" name="Text Placeholder 1">
            <a:extLst>
              <a:ext uri="{FF2B5EF4-FFF2-40B4-BE49-F238E27FC236}">
                <a16:creationId xmlns:a16="http://schemas.microsoft.com/office/drawing/2014/main" id="{50F48D64-7594-FC47-ABEA-5A121213BA5F}"/>
              </a:ext>
            </a:extLst>
          </p:cNvPr>
          <p:cNvSpPr txBox="1">
            <a:spLocks/>
          </p:cNvSpPr>
          <p:nvPr/>
        </p:nvSpPr>
        <p:spPr>
          <a:xfrm>
            <a:off x="9594574" y="0"/>
            <a:ext cx="2597426" cy="458757"/>
          </a:xfrm>
          <a:prstGeom prst="rect">
            <a:avLst/>
          </a:prstGeom>
          <a:solidFill>
            <a:srgbClr val="7030A0"/>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2" name="Picture 11">
            <a:extLst>
              <a:ext uri="{FF2B5EF4-FFF2-40B4-BE49-F238E27FC236}">
                <a16:creationId xmlns:a16="http://schemas.microsoft.com/office/drawing/2014/main" id="{65F650FD-B97C-5545-9B7A-CFE4D893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44382"/>
            <a:ext cx="1270670" cy="314430"/>
          </a:xfrm>
          <a:prstGeom prst="rect">
            <a:avLst/>
          </a:prstGeom>
          <a:solidFill>
            <a:schemeClr val="accent1"/>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00">
                <a:solidFill>
                  <a:schemeClr val="bg1"/>
                </a:solidFill>
                <a:latin typeface="Segoe UI Symbol"/>
                <a:ea typeface="Segoe UI Symbol"/>
              </a:rPr>
              <a:t>REVIEW,</a:t>
            </a:r>
          </a:p>
        </p:txBody>
      </p:sp>
      <p:sp>
        <p:nvSpPr>
          <p:cNvPr id="20" name="Rectangle 19">
            <a:extLst>
              <a:ext uri="{FF2B5EF4-FFF2-40B4-BE49-F238E27FC236}">
                <a16:creationId xmlns:a16="http://schemas.microsoft.com/office/drawing/2014/main" id="{10481AC7-ADAE-6B4E-B93B-936DE5711DD9}"/>
              </a:ext>
            </a:extLst>
          </p:cNvPr>
          <p:cNvSpPr/>
          <p:nvPr/>
        </p:nvSpPr>
        <p:spPr>
          <a:xfrm>
            <a:off x="3455422" y="258702"/>
            <a:ext cx="3706211" cy="400110"/>
          </a:xfrm>
          <a:prstGeom prst="rect">
            <a:avLst/>
          </a:prstGeom>
          <a:ln>
            <a:solidFill>
              <a:srgbClr val="000000"/>
            </a:solidFill>
          </a:ln>
        </p:spPr>
        <p:txBody>
          <a:bodyPr wrap="square" lIns="91440" tIns="45720" rIns="91440" bIns="45720" anchor="t">
            <a:spAutoFit/>
          </a:bodyPr>
          <a:lstStyle/>
          <a:p>
            <a:pPr algn="ctr">
              <a:spcAft>
                <a:spcPts val="600"/>
              </a:spcAft>
            </a:pPr>
            <a:r>
              <a:rPr lang="en-AU" sz="2000" b="1">
                <a:latin typeface="Segoe UI Symbol"/>
                <a:ea typeface="Segoe UI Symbol"/>
              </a:rPr>
              <a:t>What is PL.A.C.E.</a:t>
            </a:r>
          </a:p>
        </p:txBody>
      </p:sp>
      <p:sp>
        <p:nvSpPr>
          <p:cNvPr id="23" name="Content Placeholder 2">
            <a:extLst>
              <a:ext uri="{FF2B5EF4-FFF2-40B4-BE49-F238E27FC236}">
                <a16:creationId xmlns:a16="http://schemas.microsoft.com/office/drawing/2014/main" id="{2438D249-86BE-2F44-B492-8FE34591DF3A}"/>
              </a:ext>
            </a:extLst>
          </p:cNvPr>
          <p:cNvSpPr txBox="1">
            <a:spLocks/>
          </p:cNvSpPr>
          <p:nvPr/>
        </p:nvSpPr>
        <p:spPr>
          <a:xfrm>
            <a:off x="585698" y="1530819"/>
            <a:ext cx="10768102" cy="1163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ea typeface="Segoe UI Symbol" panose="020B0502040204020203" pitchFamily="34" charset="0"/>
            </a:endParaRPr>
          </a:p>
        </p:txBody>
      </p:sp>
      <p:sp>
        <p:nvSpPr>
          <p:cNvPr id="15" name="Text Placeholder 1">
            <a:extLst>
              <a:ext uri="{FF2B5EF4-FFF2-40B4-BE49-F238E27FC236}">
                <a16:creationId xmlns:a16="http://schemas.microsoft.com/office/drawing/2014/main" id="{B2F28CCD-8A6D-5D44-902B-DEAC817D1C83}"/>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6" name="Picture 15">
            <a:extLst>
              <a:ext uri="{FF2B5EF4-FFF2-40B4-BE49-F238E27FC236}">
                <a16:creationId xmlns:a16="http://schemas.microsoft.com/office/drawing/2014/main" id="{407D9122-697E-8A41-B795-E01886B58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7" name="Text Placeholder 1">
            <a:extLst>
              <a:ext uri="{FF2B5EF4-FFF2-40B4-BE49-F238E27FC236}">
                <a16:creationId xmlns:a16="http://schemas.microsoft.com/office/drawing/2014/main" id="{00D8E076-C5C6-244A-81CF-AB38DBDED94B}"/>
              </a:ext>
            </a:extLst>
          </p:cNvPr>
          <p:cNvSpPr txBox="1">
            <a:spLocks/>
          </p:cNvSpPr>
          <p:nvPr/>
        </p:nvSpPr>
        <p:spPr>
          <a:xfrm>
            <a:off x="9594574" y="1855301"/>
            <a:ext cx="2597426" cy="2674748"/>
          </a:xfrm>
          <a:prstGeom prst="rect">
            <a:avLst/>
          </a:prstGeom>
          <a:solidFill>
            <a:schemeClr val="accent1">
              <a:alpha val="19608"/>
            </a:schemeClr>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a:solidFill>
                  <a:schemeClr val="tx1"/>
                </a:solidFill>
                <a:latin typeface="calibri light"/>
                <a:cs typeface="calibri light"/>
              </a:rPr>
              <a:t>1.  explains  the place or setting of the narrative</a:t>
            </a:r>
          </a:p>
          <a:p>
            <a:pPr>
              <a:lnSpc>
                <a:spcPct val="100000"/>
              </a:lnSpc>
              <a:spcBef>
                <a:spcPts val="0"/>
              </a:spcBef>
            </a:pPr>
            <a:endParaRPr lang="en-US" sz="1800">
              <a:solidFill>
                <a:schemeClr val="tx1"/>
              </a:solidFill>
              <a:latin typeface="calibri light"/>
              <a:cs typeface="calibri light"/>
            </a:endParaRPr>
          </a:p>
          <a:p>
            <a:pPr>
              <a:lnSpc>
                <a:spcPct val="100000"/>
              </a:lnSpc>
              <a:spcBef>
                <a:spcPts val="0"/>
              </a:spcBef>
            </a:pPr>
            <a:r>
              <a:rPr lang="en-US" sz="1800" b="1">
                <a:solidFill>
                  <a:schemeClr val="tx1"/>
                </a:solidFill>
                <a:latin typeface="calibri light"/>
                <a:cs typeface="calibri light"/>
              </a:rPr>
              <a:t>2.  Plan, attempt, consequence, ending/ end feeling</a:t>
            </a:r>
          </a:p>
          <a:p>
            <a:pPr>
              <a:lnSpc>
                <a:spcPct val="100000"/>
              </a:lnSpc>
              <a:spcBef>
                <a:spcPts val="0"/>
              </a:spcBef>
            </a:pPr>
            <a:endParaRPr lang="en-US" sz="1800">
              <a:solidFill>
                <a:schemeClr val="tx1"/>
              </a:solidFill>
              <a:latin typeface="calibri light"/>
              <a:cs typeface="calibri light"/>
            </a:endParaRPr>
          </a:p>
          <a:p>
            <a:pPr>
              <a:lnSpc>
                <a:spcPct val="100000"/>
              </a:lnSpc>
              <a:spcBef>
                <a:spcPts val="0"/>
              </a:spcBef>
            </a:pPr>
            <a:r>
              <a:rPr lang="en-US" sz="1800">
                <a:solidFill>
                  <a:schemeClr val="tx1"/>
                </a:solidFill>
                <a:latin typeface="calibri light"/>
                <a:cs typeface="calibri light"/>
              </a:rPr>
              <a:t>3. Problem, plan and ending.</a:t>
            </a:r>
          </a:p>
        </p:txBody>
      </p:sp>
      <p:pic>
        <p:nvPicPr>
          <p:cNvPr id="18" name="Picture Placeholder 12">
            <a:extLst>
              <a:ext uri="{FF2B5EF4-FFF2-40B4-BE49-F238E27FC236}">
                <a16:creationId xmlns:a16="http://schemas.microsoft.com/office/drawing/2014/main" id="{0EB04E16-E9DA-144A-9D46-B22BDACF2D97}"/>
              </a:ext>
            </a:extLst>
          </p:cNvPr>
          <p:cNvPicPr>
            <a:picLocks noChangeAspect="1"/>
          </p:cNvPicPr>
          <p:nvPr/>
        </p:nvPicPr>
        <p:blipFill>
          <a:blip r:embed="rId4">
            <a:extLst>
              <a:ext uri="{28A0092B-C50C-407E-A947-70E740481C1C}">
                <a14:useLocalDpi xmlns:a14="http://schemas.microsoft.com/office/drawing/2010/main" val="0"/>
              </a:ext>
            </a:extLst>
          </a:blip>
          <a:srcRect t="110" b="110"/>
          <a:stretch>
            <a:fillRect/>
          </a:stretch>
        </p:blipFill>
        <p:spPr>
          <a:xfrm>
            <a:off x="8801953" y="775750"/>
            <a:ext cx="671833" cy="671833"/>
          </a:xfrm>
          <a:prstGeom prst="rect">
            <a:avLst/>
          </a:prstGeom>
        </p:spPr>
      </p:pic>
      <p:sp>
        <p:nvSpPr>
          <p:cNvPr id="24" name="Text Placeholder 1">
            <a:extLst>
              <a:ext uri="{FF2B5EF4-FFF2-40B4-BE49-F238E27FC236}">
                <a16:creationId xmlns:a16="http://schemas.microsoft.com/office/drawing/2014/main" id="{193598E5-1AD2-3546-BD91-BD0E88E8399C}"/>
              </a:ext>
            </a:extLst>
          </p:cNvPr>
          <p:cNvSpPr txBox="1">
            <a:spLocks/>
          </p:cNvSpPr>
          <p:nvPr/>
        </p:nvSpPr>
        <p:spPr>
          <a:xfrm>
            <a:off x="9596249" y="777670"/>
            <a:ext cx="2597426" cy="624956"/>
          </a:xfrm>
          <a:prstGeom prst="rect">
            <a:avLst/>
          </a:prstGeom>
          <a:solidFill>
            <a:schemeClr val="accent1"/>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calibri light"/>
                <a:ea typeface="Segoe UI Symbol"/>
                <a:cs typeface="calibri light"/>
              </a:rPr>
              <a:t>What is included in PL.A.C.E.?  </a:t>
            </a:r>
          </a:p>
        </p:txBody>
      </p:sp>
      <p:grpSp>
        <p:nvGrpSpPr>
          <p:cNvPr id="28" name="Group 27">
            <a:extLst>
              <a:ext uri="{FF2B5EF4-FFF2-40B4-BE49-F238E27FC236}">
                <a16:creationId xmlns:a16="http://schemas.microsoft.com/office/drawing/2014/main" id="{FB58A55E-7611-874E-80D7-BCCC74525CB6}"/>
              </a:ext>
            </a:extLst>
          </p:cNvPr>
          <p:cNvGrpSpPr/>
          <p:nvPr/>
        </p:nvGrpSpPr>
        <p:grpSpPr>
          <a:xfrm>
            <a:off x="8649407" y="2115258"/>
            <a:ext cx="838851" cy="2116139"/>
            <a:chOff x="9358165" y="812311"/>
            <a:chExt cx="695079" cy="2015498"/>
          </a:xfrm>
        </p:grpSpPr>
        <p:pic>
          <p:nvPicPr>
            <p:cNvPr id="29" name="Picture 28">
              <a:extLst>
                <a:ext uri="{FF2B5EF4-FFF2-40B4-BE49-F238E27FC236}">
                  <a16:creationId xmlns:a16="http://schemas.microsoft.com/office/drawing/2014/main" id="{13C2C3F8-93C3-DF45-88ED-A1698DFD2F18}"/>
                </a:ext>
              </a:extLst>
            </p:cNvPr>
            <p:cNvPicPr>
              <a:picLocks noChangeAspect="1"/>
            </p:cNvPicPr>
            <p:nvPr/>
          </p:nvPicPr>
          <p:blipFill>
            <a:blip r:embed="rId5"/>
            <a:stretch>
              <a:fillRect/>
            </a:stretch>
          </p:blipFill>
          <p:spPr>
            <a:xfrm>
              <a:off x="9358165" y="812311"/>
              <a:ext cx="671833" cy="671833"/>
            </a:xfrm>
            <a:prstGeom prst="rect">
              <a:avLst/>
            </a:prstGeom>
          </p:spPr>
        </p:pic>
        <p:pic>
          <p:nvPicPr>
            <p:cNvPr id="30" name="Picture 29">
              <a:extLst>
                <a:ext uri="{FF2B5EF4-FFF2-40B4-BE49-F238E27FC236}">
                  <a16:creationId xmlns:a16="http://schemas.microsoft.com/office/drawing/2014/main" id="{7D3C9C88-69E9-264D-BD21-1CCEC6AF1610}"/>
                </a:ext>
              </a:extLst>
            </p:cNvPr>
            <p:cNvPicPr>
              <a:picLocks noChangeAspect="1"/>
            </p:cNvPicPr>
            <p:nvPr/>
          </p:nvPicPr>
          <p:blipFill>
            <a:blip r:embed="rId6"/>
            <a:stretch>
              <a:fillRect/>
            </a:stretch>
          </p:blipFill>
          <p:spPr>
            <a:xfrm>
              <a:off x="9358166" y="1484144"/>
              <a:ext cx="671832" cy="671832"/>
            </a:xfrm>
            <a:prstGeom prst="rect">
              <a:avLst/>
            </a:prstGeom>
          </p:spPr>
        </p:pic>
        <p:pic>
          <p:nvPicPr>
            <p:cNvPr id="31" name="Picture 30">
              <a:extLst>
                <a:ext uri="{FF2B5EF4-FFF2-40B4-BE49-F238E27FC236}">
                  <a16:creationId xmlns:a16="http://schemas.microsoft.com/office/drawing/2014/main" id="{C2526255-3E1D-D64D-A2F6-3511AE8B7537}"/>
                </a:ext>
              </a:extLst>
            </p:cNvPr>
            <p:cNvPicPr>
              <a:picLocks noChangeAspect="1"/>
            </p:cNvPicPr>
            <p:nvPr/>
          </p:nvPicPr>
          <p:blipFill>
            <a:blip r:embed="rId7"/>
            <a:stretch>
              <a:fillRect/>
            </a:stretch>
          </p:blipFill>
          <p:spPr>
            <a:xfrm>
              <a:off x="9381412" y="2155977"/>
              <a:ext cx="671832" cy="671832"/>
            </a:xfrm>
            <a:prstGeom prst="rect">
              <a:avLst/>
            </a:prstGeom>
          </p:spPr>
        </p:pic>
      </p:grpSp>
      <p:sp>
        <p:nvSpPr>
          <p:cNvPr id="21" name="Rectangle 20">
            <a:extLst>
              <a:ext uri="{FF2B5EF4-FFF2-40B4-BE49-F238E27FC236}">
                <a16:creationId xmlns:a16="http://schemas.microsoft.com/office/drawing/2014/main" id="{816FB464-DD89-7A4C-8A21-C008B8655665}"/>
              </a:ext>
            </a:extLst>
          </p:cNvPr>
          <p:cNvSpPr/>
          <p:nvPr/>
        </p:nvSpPr>
        <p:spPr>
          <a:xfrm>
            <a:off x="260443" y="1086838"/>
            <a:ext cx="7929399" cy="5729261"/>
          </a:xfrm>
          <a:prstGeom prst="rect">
            <a:avLst/>
          </a:prstGeom>
          <a:ln>
            <a:solidFill>
              <a:srgbClr val="000000"/>
            </a:solidFill>
          </a:ln>
        </p:spPr>
        <p:txBody>
          <a:bodyPr wrap="square" lIns="91440" tIns="45720" rIns="91440" bIns="45720" anchor="t">
            <a:spAutoFit/>
          </a:bodyPr>
          <a:lstStyle/>
          <a:p>
            <a:pPr>
              <a:lnSpc>
                <a:spcPct val="85000"/>
              </a:lnSpc>
              <a:spcBef>
                <a:spcPts val="1300"/>
              </a:spcBef>
            </a:pPr>
            <a:r>
              <a:rPr lang="en-AU" sz="2400" b="1">
                <a:ea typeface="+mn-lt"/>
                <a:cs typeface="+mn-lt"/>
              </a:rPr>
              <a:t>What is PL.A.C.E.?</a:t>
            </a:r>
          </a:p>
          <a:p>
            <a:pPr>
              <a:lnSpc>
                <a:spcPct val="85000"/>
              </a:lnSpc>
              <a:spcBef>
                <a:spcPts val="1300"/>
              </a:spcBef>
            </a:pPr>
            <a:endParaRPr lang="en-AU" sz="2400">
              <a:ea typeface="+mn-lt"/>
              <a:cs typeface="+mn-lt"/>
            </a:endParaRPr>
          </a:p>
          <a:p>
            <a:pPr>
              <a:lnSpc>
                <a:spcPct val="85000"/>
              </a:lnSpc>
              <a:spcBef>
                <a:spcPts val="1300"/>
              </a:spcBef>
            </a:pPr>
            <a:r>
              <a:rPr lang="en-AU" sz="2400">
                <a:ea typeface="+mn-lt"/>
                <a:cs typeface="+mn-lt"/>
              </a:rPr>
              <a:t>The </a:t>
            </a:r>
            <a:r>
              <a:rPr lang="en-AU" sz="2400" u="sng">
                <a:ea typeface="+mn-lt"/>
                <a:cs typeface="+mn-lt"/>
              </a:rPr>
              <a:t>S.P.F.</a:t>
            </a:r>
            <a:r>
              <a:rPr lang="en-AU" sz="2400">
                <a:ea typeface="+mn-lt"/>
                <a:cs typeface="+mn-lt"/>
              </a:rPr>
              <a:t> in a story is usually followed by </a:t>
            </a:r>
            <a:r>
              <a:rPr lang="en-AU" sz="2400" u="sng">
                <a:ea typeface="+mn-lt"/>
                <a:cs typeface="+mn-lt"/>
              </a:rPr>
              <a:t>PL.A.C.E.</a:t>
            </a:r>
            <a:r>
              <a:rPr lang="en-AU" sz="2400">
                <a:ea typeface="+mn-lt"/>
                <a:cs typeface="+mn-lt"/>
              </a:rPr>
              <a:t> </a:t>
            </a:r>
            <a:endParaRPr lang="en-US" sz="2400">
              <a:ea typeface="+mn-lt"/>
              <a:cs typeface="+mn-lt"/>
            </a:endParaRPr>
          </a:p>
          <a:p>
            <a:pPr>
              <a:lnSpc>
                <a:spcPct val="85000"/>
              </a:lnSpc>
              <a:spcBef>
                <a:spcPts val="1300"/>
              </a:spcBef>
            </a:pPr>
            <a:r>
              <a:rPr lang="en-AU" sz="2400">
                <a:ea typeface="+mn-lt"/>
                <a:cs typeface="+mn-lt"/>
              </a:rPr>
              <a:t>PL.A.C.E. means:</a:t>
            </a:r>
            <a:endParaRPr lang="en-US" sz="2400">
              <a:ea typeface="+mn-lt"/>
              <a:cs typeface="+mn-lt"/>
            </a:endParaRPr>
          </a:p>
          <a:p>
            <a:pPr>
              <a:lnSpc>
                <a:spcPct val="85000"/>
              </a:lnSpc>
              <a:spcBef>
                <a:spcPts val="1300"/>
              </a:spcBef>
            </a:pPr>
            <a:r>
              <a:rPr lang="en-AU" sz="2400">
                <a:ea typeface="+mn-lt"/>
                <a:cs typeface="+mn-lt"/>
              </a:rPr>
              <a:t>Plan</a:t>
            </a:r>
            <a:endParaRPr lang="en-US" sz="2400">
              <a:ea typeface="+mn-lt"/>
              <a:cs typeface="+mn-lt"/>
            </a:endParaRPr>
          </a:p>
          <a:p>
            <a:pPr>
              <a:lnSpc>
                <a:spcPct val="85000"/>
              </a:lnSpc>
              <a:spcBef>
                <a:spcPts val="1300"/>
              </a:spcBef>
            </a:pPr>
            <a:r>
              <a:rPr lang="en-AU" sz="2400">
                <a:ea typeface="+mn-lt"/>
                <a:cs typeface="+mn-lt"/>
              </a:rPr>
              <a:t>Attempt </a:t>
            </a:r>
            <a:endParaRPr lang="en-US" sz="2400">
              <a:ea typeface="+mn-lt"/>
              <a:cs typeface="+mn-lt"/>
            </a:endParaRPr>
          </a:p>
          <a:p>
            <a:pPr>
              <a:lnSpc>
                <a:spcPct val="85000"/>
              </a:lnSpc>
              <a:spcBef>
                <a:spcPts val="1300"/>
              </a:spcBef>
            </a:pPr>
            <a:r>
              <a:rPr lang="en-AU" sz="2400">
                <a:ea typeface="+mn-lt"/>
                <a:cs typeface="+mn-lt"/>
              </a:rPr>
              <a:t>Consequence</a:t>
            </a:r>
            <a:endParaRPr lang="en-US" sz="2400">
              <a:ea typeface="+mn-lt"/>
              <a:cs typeface="+mn-lt"/>
            </a:endParaRPr>
          </a:p>
          <a:p>
            <a:pPr>
              <a:lnSpc>
                <a:spcPct val="85000"/>
              </a:lnSpc>
              <a:spcBef>
                <a:spcPts val="1300"/>
              </a:spcBef>
            </a:pPr>
            <a:r>
              <a:rPr lang="en-AU" sz="2400">
                <a:ea typeface="+mn-lt"/>
                <a:cs typeface="+mn-lt"/>
              </a:rPr>
              <a:t>Ending / End Feeling</a:t>
            </a:r>
            <a:endParaRPr lang="en-US" sz="2400">
              <a:ea typeface="+mn-lt"/>
              <a:cs typeface="+mn-lt"/>
            </a:endParaRPr>
          </a:p>
          <a:p>
            <a:pPr>
              <a:lnSpc>
                <a:spcPct val="85000"/>
              </a:lnSpc>
              <a:spcBef>
                <a:spcPts val="1300"/>
              </a:spcBef>
            </a:pPr>
            <a:r>
              <a:rPr lang="en-AU" sz="2400">
                <a:ea typeface="+mn-lt"/>
                <a:cs typeface="+mn-lt"/>
              </a:rPr>
              <a:t>These elements need to all be related to one another and the problem of the story.  </a:t>
            </a:r>
            <a:endParaRPr lang="en-US" sz="2400">
              <a:ea typeface="+mn-lt"/>
              <a:cs typeface="+mn-lt"/>
            </a:endParaRPr>
          </a:p>
          <a:p>
            <a:pPr>
              <a:lnSpc>
                <a:spcPct val="85000"/>
              </a:lnSpc>
              <a:spcBef>
                <a:spcPts val="1300"/>
              </a:spcBef>
            </a:pPr>
            <a:r>
              <a:rPr lang="en-AU" sz="2400">
                <a:ea typeface="+mn-lt"/>
                <a:cs typeface="+mn-lt"/>
              </a:rPr>
              <a:t>The attempt must match the plan, and the consequence is a result of the attempt. </a:t>
            </a:r>
            <a:endParaRPr lang="en-US" sz="2400">
              <a:ea typeface="+mn-lt"/>
              <a:cs typeface="+mn-lt"/>
            </a:endParaRPr>
          </a:p>
          <a:p>
            <a:endParaRPr lang="en-AU" sz="2400">
              <a:solidFill>
                <a:srgbClr val="262626"/>
              </a:solidFill>
              <a:latin typeface="calibri light"/>
              <a:cs typeface="calibri light"/>
            </a:endParaRPr>
          </a:p>
        </p:txBody>
      </p:sp>
      <p:pic>
        <p:nvPicPr>
          <p:cNvPr id="2" name="Picture 1" descr="Icon&#10;&#10;Description automatically generated">
            <a:extLst>
              <a:ext uri="{FF2B5EF4-FFF2-40B4-BE49-F238E27FC236}">
                <a16:creationId xmlns:a16="http://schemas.microsoft.com/office/drawing/2014/main" id="{8143A37C-72AC-4E74-B3A5-D12B8516895C}"/>
              </a:ext>
            </a:extLst>
          </p:cNvPr>
          <p:cNvPicPr>
            <a:picLocks noChangeAspect="1"/>
          </p:cNvPicPr>
          <p:nvPr/>
        </p:nvPicPr>
        <p:blipFill rotWithShape="1">
          <a:blip r:embed="rId8"/>
          <a:srcRect l="1340" t="2006" r="1340" b="2297"/>
          <a:stretch/>
        </p:blipFill>
        <p:spPr>
          <a:xfrm>
            <a:off x="7379239" y="138203"/>
            <a:ext cx="671832" cy="660627"/>
          </a:xfrm>
          <a:prstGeom prst="ellipse">
            <a:avLst/>
          </a:prstGeom>
        </p:spPr>
      </p:pic>
    </p:spTree>
    <p:extLst>
      <p:ext uri="{BB962C8B-B14F-4D97-AF65-F5344CB8AC3E}">
        <p14:creationId xmlns:p14="http://schemas.microsoft.com/office/powerpoint/2010/main" val="4073077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0D50-E1A8-754C-927A-B37A0D49B5C9}"/>
              </a:ext>
            </a:extLst>
          </p:cNvPr>
          <p:cNvSpPr>
            <a:spLocks noGrp="1"/>
          </p:cNvSpPr>
          <p:nvPr>
            <p:ph type="title"/>
          </p:nvPr>
        </p:nvSpPr>
        <p:spPr/>
        <p:txBody>
          <a:bodyPr>
            <a:normAutofit/>
          </a:bodyPr>
          <a:lstStyle/>
          <a:p>
            <a:r>
              <a:rPr lang="en-US">
                <a:latin typeface="Segoe UI Symbol"/>
                <a:ea typeface="Segoe UI Symbol"/>
              </a:rPr>
              <a:t>I will write a full narrative using Story Grammar</a:t>
            </a:r>
            <a:endParaRPr lang="en-AU">
              <a:ea typeface="Segoe UI Symbol"/>
            </a:endParaRPr>
          </a:p>
        </p:txBody>
      </p:sp>
      <p:sp>
        <p:nvSpPr>
          <p:cNvPr id="3" name="Subtitle 2">
            <a:extLst>
              <a:ext uri="{FF2B5EF4-FFF2-40B4-BE49-F238E27FC236}">
                <a16:creationId xmlns:a16="http://schemas.microsoft.com/office/drawing/2014/main" id="{271689B5-8ED3-DF42-ADC9-5D664F505EC2}"/>
              </a:ext>
            </a:extLst>
          </p:cNvPr>
          <p:cNvSpPr>
            <a:spLocks noGrp="1"/>
          </p:cNvSpPr>
          <p:nvPr>
            <p:ph type="subTitle" idx="1"/>
          </p:nvPr>
        </p:nvSpPr>
        <p:spPr>
          <a:xfrm>
            <a:off x="838200" y="1935247"/>
            <a:ext cx="1689886" cy="230832"/>
          </a:xfrm>
          <a:solidFill>
            <a:schemeClr val="accent1"/>
          </a:solidFill>
        </p:spPr>
        <p:txBody>
          <a:bodyPr/>
          <a:lstStyle/>
          <a:p>
            <a:r>
              <a:rPr lang="en-US"/>
              <a:t>TODAY’S LEARNING GOAL</a:t>
            </a:r>
          </a:p>
        </p:txBody>
      </p:sp>
      <p:sp>
        <p:nvSpPr>
          <p:cNvPr id="6" name="Text Placeholder 5">
            <a:extLst>
              <a:ext uri="{FF2B5EF4-FFF2-40B4-BE49-F238E27FC236}">
                <a16:creationId xmlns:a16="http://schemas.microsoft.com/office/drawing/2014/main" id="{EFF08171-73FB-9A4D-ACC9-390719036732}"/>
              </a:ext>
            </a:extLst>
          </p:cNvPr>
          <p:cNvSpPr>
            <a:spLocks noGrp="1"/>
          </p:cNvSpPr>
          <p:nvPr>
            <p:ph type="body" sz="quarter" idx="13"/>
          </p:nvPr>
        </p:nvSpPr>
        <p:spPr>
          <a:solidFill>
            <a:schemeClr val="accent1"/>
          </a:solidFill>
        </p:spPr>
        <p:txBody>
          <a:bodyPr/>
          <a:lstStyle/>
          <a:p>
            <a:r>
              <a:rPr lang="en-US"/>
              <a:t>1-2</a:t>
            </a:r>
          </a:p>
        </p:txBody>
      </p:sp>
      <p:sp>
        <p:nvSpPr>
          <p:cNvPr id="8" name="Text Placeholder 7">
            <a:extLst>
              <a:ext uri="{FF2B5EF4-FFF2-40B4-BE49-F238E27FC236}">
                <a16:creationId xmlns:a16="http://schemas.microsoft.com/office/drawing/2014/main" id="{1B79FFCA-5CA5-4433-984F-591D79F20AFE}"/>
              </a:ext>
            </a:extLst>
          </p:cNvPr>
          <p:cNvSpPr>
            <a:spLocks noGrp="1"/>
          </p:cNvSpPr>
          <p:nvPr>
            <p:ph type="body" sz="quarter" idx="12"/>
          </p:nvPr>
        </p:nvSpPr>
        <p:spPr/>
        <p:txBody>
          <a:bodyPr/>
          <a:lstStyle/>
          <a:p>
            <a:endParaRPr lang="en-AU"/>
          </a:p>
        </p:txBody>
      </p:sp>
      <p:pic>
        <p:nvPicPr>
          <p:cNvPr id="11" name="Picture 10" descr="Icon&#10;&#10;Description automatically generated">
            <a:extLst>
              <a:ext uri="{FF2B5EF4-FFF2-40B4-BE49-F238E27FC236}">
                <a16:creationId xmlns:a16="http://schemas.microsoft.com/office/drawing/2014/main" id="{AB51AC3D-E2EE-1D4A-B69C-B5CB3FBE5F6D}"/>
              </a:ext>
            </a:extLst>
          </p:cNvPr>
          <p:cNvPicPr>
            <a:picLocks noChangeAspect="1"/>
          </p:cNvPicPr>
          <p:nvPr/>
        </p:nvPicPr>
        <p:blipFill rotWithShape="1">
          <a:blip r:embed="rId2"/>
          <a:srcRect l="935" t="1633" r="1123" b="1670"/>
          <a:stretch/>
        </p:blipFill>
        <p:spPr>
          <a:xfrm>
            <a:off x="8880373" y="2332437"/>
            <a:ext cx="2321945" cy="2324429"/>
          </a:xfrm>
          <a:prstGeom prst="ellipse">
            <a:avLst/>
          </a:prstGeom>
        </p:spPr>
      </p:pic>
      <p:sp>
        <p:nvSpPr>
          <p:cNvPr id="12" name="Text Placeholder 1">
            <a:extLst>
              <a:ext uri="{FF2B5EF4-FFF2-40B4-BE49-F238E27FC236}">
                <a16:creationId xmlns:a16="http://schemas.microsoft.com/office/drawing/2014/main" id="{04B32107-3185-1747-AD9F-F89B930E47F8}"/>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3" name="Picture 12">
            <a:extLst>
              <a:ext uri="{FF2B5EF4-FFF2-40B4-BE49-F238E27FC236}">
                <a16:creationId xmlns:a16="http://schemas.microsoft.com/office/drawing/2014/main" id="{C6D45F95-A778-6542-8937-739872ECF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Tree>
    <p:extLst>
      <p:ext uri="{BB962C8B-B14F-4D97-AF65-F5344CB8AC3E}">
        <p14:creationId xmlns:p14="http://schemas.microsoft.com/office/powerpoint/2010/main" val="240362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DCB6-EDEC-492C-ACEA-70C72AC050A0}"/>
              </a:ext>
            </a:extLst>
          </p:cNvPr>
          <p:cNvSpPr>
            <a:spLocks noGrp="1"/>
          </p:cNvSpPr>
          <p:nvPr>
            <p:ph type="title"/>
          </p:nvPr>
        </p:nvSpPr>
        <p:spPr/>
        <p:txBody>
          <a:bodyPr/>
          <a:lstStyle/>
          <a:p>
            <a:r>
              <a:rPr lang="en-US">
                <a:latin typeface="Segoe UI Symbol"/>
                <a:ea typeface="Segoe UI Symbol"/>
              </a:rPr>
              <a:t>Task</a:t>
            </a:r>
            <a:endParaRPr lang="en-US"/>
          </a:p>
        </p:txBody>
      </p:sp>
      <p:sp>
        <p:nvSpPr>
          <p:cNvPr id="4" name="Subtitle 3">
            <a:extLst>
              <a:ext uri="{FF2B5EF4-FFF2-40B4-BE49-F238E27FC236}">
                <a16:creationId xmlns:a16="http://schemas.microsoft.com/office/drawing/2014/main" id="{8BBC2C99-5B6D-4F17-897F-C29019DC7010}"/>
              </a:ext>
            </a:extLst>
          </p:cNvPr>
          <p:cNvSpPr>
            <a:spLocks noGrp="1"/>
          </p:cNvSpPr>
          <p:nvPr>
            <p:ph type="subTitle" idx="10"/>
          </p:nvPr>
        </p:nvSpPr>
        <p:spPr/>
        <p:txBody>
          <a:bodyPr/>
          <a:lstStyle/>
          <a:p>
            <a:endParaRPr lang="en-US"/>
          </a:p>
        </p:txBody>
      </p:sp>
      <p:sp>
        <p:nvSpPr>
          <p:cNvPr id="5" name="Picture Placeholder 4">
            <a:extLst>
              <a:ext uri="{FF2B5EF4-FFF2-40B4-BE49-F238E27FC236}">
                <a16:creationId xmlns:a16="http://schemas.microsoft.com/office/drawing/2014/main" id="{FA86652C-D11B-4EDD-8581-2B823BD1C8F2}"/>
              </a:ext>
            </a:extLst>
          </p:cNvPr>
          <p:cNvSpPr>
            <a:spLocks noGrp="1"/>
          </p:cNvSpPr>
          <p:nvPr>
            <p:ph type="pic" sz="quarter" idx="11"/>
          </p:nvPr>
        </p:nvSpPr>
        <p:spPr/>
      </p:sp>
      <p:sp>
        <p:nvSpPr>
          <p:cNvPr id="6" name="Text Placeholder 5">
            <a:extLst>
              <a:ext uri="{FF2B5EF4-FFF2-40B4-BE49-F238E27FC236}">
                <a16:creationId xmlns:a16="http://schemas.microsoft.com/office/drawing/2014/main" id="{D5FD5C8F-5659-4B81-AB32-AD151C65F151}"/>
              </a:ext>
            </a:extLst>
          </p:cNvPr>
          <p:cNvSpPr>
            <a:spLocks noGrp="1"/>
          </p:cNvSpPr>
          <p:nvPr>
            <p:ph type="body" sz="quarter" idx="12"/>
          </p:nvPr>
        </p:nvSpPr>
        <p:spPr/>
        <p:txBody>
          <a:bodyPr/>
          <a:lstStyle/>
          <a:p>
            <a:endParaRPr lang="en-US"/>
          </a:p>
        </p:txBody>
      </p:sp>
      <p:graphicFrame>
        <p:nvGraphicFramePr>
          <p:cNvPr id="10" name="Content Placeholder 9">
            <a:extLst>
              <a:ext uri="{FF2B5EF4-FFF2-40B4-BE49-F238E27FC236}">
                <a16:creationId xmlns:a16="http://schemas.microsoft.com/office/drawing/2014/main" id="{4B0502D9-4897-AA46-9B4F-038A2A38BBBA}"/>
              </a:ext>
            </a:extLst>
          </p:cNvPr>
          <p:cNvGraphicFramePr>
            <a:graphicFrameLocks noGrp="1"/>
          </p:cNvGraphicFramePr>
          <p:nvPr>
            <p:ph idx="1"/>
          </p:nvPr>
        </p:nvGraphicFramePr>
        <p:xfrm>
          <a:off x="133709" y="215360"/>
          <a:ext cx="11916696" cy="5816108"/>
        </p:xfrm>
        <a:graphic>
          <a:graphicData uri="http://schemas.openxmlformats.org/drawingml/2006/table">
            <a:tbl>
              <a:tblPr firstRow="1" firstCol="1" bandRow="1">
                <a:tableStyleId>{5C22544A-7EE6-4342-B048-85BDC9FD1C3A}</a:tableStyleId>
              </a:tblPr>
              <a:tblGrid>
                <a:gridCol w="501923">
                  <a:extLst>
                    <a:ext uri="{9D8B030D-6E8A-4147-A177-3AD203B41FA5}">
                      <a16:colId xmlns:a16="http://schemas.microsoft.com/office/drawing/2014/main" val="3764603094"/>
                    </a:ext>
                  </a:extLst>
                </a:gridCol>
                <a:gridCol w="1879257">
                  <a:extLst>
                    <a:ext uri="{9D8B030D-6E8A-4147-A177-3AD203B41FA5}">
                      <a16:colId xmlns:a16="http://schemas.microsoft.com/office/drawing/2014/main" val="2750205430"/>
                    </a:ext>
                  </a:extLst>
                </a:gridCol>
                <a:gridCol w="4148959">
                  <a:extLst>
                    <a:ext uri="{9D8B030D-6E8A-4147-A177-3AD203B41FA5}">
                      <a16:colId xmlns:a16="http://schemas.microsoft.com/office/drawing/2014/main" val="1240356681"/>
                    </a:ext>
                  </a:extLst>
                </a:gridCol>
                <a:gridCol w="5386557">
                  <a:extLst>
                    <a:ext uri="{9D8B030D-6E8A-4147-A177-3AD203B41FA5}">
                      <a16:colId xmlns:a16="http://schemas.microsoft.com/office/drawing/2014/main" val="664980448"/>
                    </a:ext>
                  </a:extLst>
                </a:gridCol>
              </a:tblGrid>
              <a:tr h="778119">
                <a:tc>
                  <a:txBody>
                    <a:bodyPr/>
                    <a:lstStyle/>
                    <a:p>
                      <a:pPr algn="ctr">
                        <a:spcAft>
                          <a:spcPts val="0"/>
                        </a:spcAft>
                        <a:tabLst>
                          <a:tab pos="4876800" algn="l"/>
                        </a:tabLst>
                      </a:pPr>
                      <a:r>
                        <a:rPr lang="en-US" sz="1600">
                          <a:effectLst/>
                        </a:rPr>
                        <a:t>S</a:t>
                      </a:r>
                    </a:p>
                  </a:txBody>
                  <a:tcPr marL="68580" marR="68580" marT="0" marB="0"/>
                </a:tc>
                <a:tc>
                  <a:txBody>
                    <a:bodyPr/>
                    <a:lstStyle/>
                    <a:p>
                      <a:pPr algn="ctr">
                        <a:spcAft>
                          <a:spcPts val="0"/>
                        </a:spcAft>
                        <a:tabLst>
                          <a:tab pos="4876800" algn="l"/>
                        </a:tabLst>
                      </a:pPr>
                      <a:r>
                        <a:rPr lang="en-US" sz="1600">
                          <a:solidFill>
                            <a:schemeClr val="tx1"/>
                          </a:solidFill>
                          <a:effectLst/>
                        </a:rPr>
                        <a:t>3. Character &amp;</a:t>
                      </a:r>
                    </a:p>
                    <a:p>
                      <a:pPr algn="ctr">
                        <a:spcAft>
                          <a:spcPts val="0"/>
                        </a:spcAft>
                        <a:tabLst>
                          <a:tab pos="4876800" algn="l"/>
                        </a:tabLst>
                      </a:pPr>
                      <a:r>
                        <a:rPr lang="en-US" sz="1600">
                          <a:solidFill>
                            <a:schemeClr val="tx1"/>
                          </a:solidFill>
                          <a:effectLst/>
                        </a:rPr>
                        <a:t>Setting</a:t>
                      </a:r>
                    </a:p>
                  </a:txBody>
                  <a:tcPr marL="68580" marR="68580" marT="0" marB="0">
                    <a:solidFill>
                      <a:schemeClr val="accent3">
                        <a:lumMod val="20000"/>
                        <a:lumOff val="80000"/>
                      </a:schemeClr>
                    </a:solidFill>
                  </a:tcPr>
                </a:tc>
                <a:tc gridSpan="2">
                  <a:txBody>
                    <a:bodyPr/>
                    <a:lstStyle/>
                    <a:p>
                      <a:pPr algn="ctr">
                        <a:spcAft>
                          <a:spcPts val="0"/>
                        </a:spcAft>
                        <a:tabLst>
                          <a:tab pos="4876800" algn="l"/>
                        </a:tabLst>
                      </a:pPr>
                      <a:endParaRPr lang="en-US" sz="1600">
                        <a:effectLst/>
                      </a:endParaRPr>
                    </a:p>
                  </a:txBody>
                  <a:tcPr marL="68580" marR="68580" marT="0" marB="0">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3521783863"/>
                  </a:ext>
                </a:extLst>
              </a:tr>
              <a:tr h="817684">
                <a:tc>
                  <a:txBody>
                    <a:bodyPr/>
                    <a:lstStyle/>
                    <a:p>
                      <a:pPr algn="ctr">
                        <a:spcAft>
                          <a:spcPts val="0"/>
                        </a:spcAft>
                        <a:tabLst>
                          <a:tab pos="4876800" algn="l"/>
                        </a:tabLst>
                      </a:pPr>
                      <a:r>
                        <a:rPr lang="en-US" sz="1600">
                          <a:effectLst/>
                        </a:rPr>
                        <a:t>P</a:t>
                      </a:r>
                    </a:p>
                  </a:txBody>
                  <a:tcPr marL="68580" marR="68580" marT="0" marB="0"/>
                </a:tc>
                <a:tc>
                  <a:txBody>
                    <a:bodyPr/>
                    <a:lstStyle/>
                    <a:p>
                      <a:pPr marL="342900" lvl="0" indent="-342900" algn="ctr">
                        <a:spcAft>
                          <a:spcPts val="0"/>
                        </a:spcAft>
                      </a:pPr>
                      <a:r>
                        <a:rPr lang="en-US" sz="1600" b="1">
                          <a:effectLst/>
                        </a:rPr>
                        <a:t>1. Problem</a:t>
                      </a:r>
                    </a:p>
                    <a:p>
                      <a:pPr marL="228600" algn="ctr">
                        <a:spcAft>
                          <a:spcPts val="0"/>
                        </a:spcAft>
                        <a:tabLst>
                          <a:tab pos="4876800" algn="l"/>
                        </a:tabLst>
                      </a:pPr>
                      <a:endParaRPr lang="en-US" sz="1600" b="1">
                        <a:effectLst/>
                      </a:endParaRPr>
                    </a:p>
                  </a:txBody>
                  <a:tcPr marL="68580" marR="68580" marT="0" marB="0"/>
                </a:tc>
                <a:tc>
                  <a:txBody>
                    <a:bodyPr/>
                    <a:lstStyle/>
                    <a:p>
                      <a:pPr marL="342900" lvl="0" indent="-342900" algn="l">
                        <a:spcAft>
                          <a:spcPts val="0"/>
                        </a:spcAft>
                      </a:pPr>
                      <a:r>
                        <a:rPr lang="en-US" sz="1600" b="1">
                          <a:effectLst/>
                        </a:rPr>
                        <a:t>b. Before statement</a:t>
                      </a:r>
                    </a:p>
                  </a:txBody>
                  <a:tcPr marL="68580" marR="68580" marT="0" marB="0"/>
                </a:tc>
                <a:tc>
                  <a:txBody>
                    <a:bodyPr/>
                    <a:lstStyle/>
                    <a:p>
                      <a:pPr marL="342900" lvl="0" indent="-342900" algn="l">
                        <a:spcAft>
                          <a:spcPts val="0"/>
                        </a:spcAft>
                      </a:pPr>
                      <a:r>
                        <a:rPr lang="en-US" sz="1600" b="1">
                          <a:effectLst/>
                        </a:rPr>
                        <a:t>a. Problem statement</a:t>
                      </a:r>
                    </a:p>
                  </a:txBody>
                  <a:tcPr marL="68580" marR="68580" marT="0" marB="0"/>
                </a:tc>
                <a:extLst>
                  <a:ext uri="{0D108BD9-81ED-4DB2-BD59-A6C34878D82A}">
                    <a16:rowId xmlns:a16="http://schemas.microsoft.com/office/drawing/2014/main" val="2616416328"/>
                  </a:ext>
                </a:extLst>
              </a:tr>
              <a:tr h="698988">
                <a:tc>
                  <a:txBody>
                    <a:bodyPr/>
                    <a:lstStyle/>
                    <a:p>
                      <a:pPr algn="ctr">
                        <a:spcAft>
                          <a:spcPts val="0"/>
                        </a:spcAft>
                        <a:tabLst>
                          <a:tab pos="4876800" algn="l"/>
                        </a:tabLst>
                      </a:pPr>
                      <a:r>
                        <a:rPr lang="en-US" sz="1600">
                          <a:effectLst/>
                        </a:rPr>
                        <a:t>F</a:t>
                      </a:r>
                    </a:p>
                  </a:txBody>
                  <a:tcPr marL="68580" marR="68580" marT="0" marB="0"/>
                </a:tc>
                <a:tc>
                  <a:txBody>
                    <a:bodyPr/>
                    <a:lstStyle/>
                    <a:p>
                      <a:pPr algn="ctr">
                        <a:spcAft>
                          <a:spcPts val="0"/>
                        </a:spcAft>
                      </a:pPr>
                      <a:r>
                        <a:rPr lang="en-US" sz="1600" b="1">
                          <a:effectLst/>
                        </a:rPr>
                        <a:t>2. Feeling</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2369974716"/>
                  </a:ext>
                </a:extLst>
              </a:tr>
              <a:tr h="659423">
                <a:tc>
                  <a:txBody>
                    <a:bodyPr/>
                    <a:lstStyle/>
                    <a:p>
                      <a:pPr algn="ctr">
                        <a:spcAft>
                          <a:spcPts val="0"/>
                        </a:spcAft>
                        <a:tabLst>
                          <a:tab pos="4876800" algn="l"/>
                        </a:tabLst>
                      </a:pPr>
                      <a:r>
                        <a:rPr lang="en-US" sz="1600">
                          <a:effectLst/>
                        </a:rPr>
                        <a:t>Pl</a:t>
                      </a:r>
                    </a:p>
                  </a:txBody>
                  <a:tcPr marL="68580" marR="68580" marT="0" marB="0"/>
                </a:tc>
                <a:tc>
                  <a:txBody>
                    <a:bodyPr/>
                    <a:lstStyle/>
                    <a:p>
                      <a:pPr algn="ctr">
                        <a:spcAft>
                          <a:spcPts val="0"/>
                        </a:spcAft>
                      </a:pPr>
                      <a:r>
                        <a:rPr lang="en-US" sz="1600" b="1">
                          <a:effectLst/>
                        </a:rPr>
                        <a:t>5. Plan</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384394125"/>
                  </a:ext>
                </a:extLst>
              </a:tr>
              <a:tr h="764930">
                <a:tc>
                  <a:txBody>
                    <a:bodyPr/>
                    <a:lstStyle/>
                    <a:p>
                      <a:pPr algn="ctr">
                        <a:spcAft>
                          <a:spcPts val="0"/>
                        </a:spcAft>
                        <a:tabLst>
                          <a:tab pos="4876800" algn="l"/>
                        </a:tabLst>
                      </a:pPr>
                      <a:r>
                        <a:rPr lang="en-US" sz="1600">
                          <a:effectLst/>
                        </a:rPr>
                        <a:t>A</a:t>
                      </a:r>
                    </a:p>
                  </a:txBody>
                  <a:tcPr marL="68580" marR="68580" marT="0" marB="0"/>
                </a:tc>
                <a:tc>
                  <a:txBody>
                    <a:bodyPr/>
                    <a:lstStyle/>
                    <a:p>
                      <a:pPr marL="228600" algn="ctr">
                        <a:spcAft>
                          <a:spcPts val="0"/>
                        </a:spcAft>
                      </a:pPr>
                      <a:r>
                        <a:rPr lang="en-US" sz="1600" b="1">
                          <a:effectLst/>
                        </a:rPr>
                        <a:t>4. Attempt (Successful)</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462743562"/>
                  </a:ext>
                </a:extLst>
              </a:tr>
              <a:tr h="698988">
                <a:tc>
                  <a:txBody>
                    <a:bodyPr/>
                    <a:lstStyle/>
                    <a:p>
                      <a:pPr algn="ctr">
                        <a:spcAft>
                          <a:spcPts val="0"/>
                        </a:spcAft>
                        <a:tabLst>
                          <a:tab pos="4876800" algn="l"/>
                        </a:tabLst>
                      </a:pPr>
                      <a:r>
                        <a:rPr lang="en-US" sz="1600">
                          <a:effectLst/>
                        </a:rPr>
                        <a:t>C</a:t>
                      </a:r>
                    </a:p>
                  </a:txBody>
                  <a:tcPr marL="68580" marR="68580" marT="0" marB="0"/>
                </a:tc>
                <a:tc>
                  <a:txBody>
                    <a:bodyPr/>
                    <a:lstStyle/>
                    <a:p>
                      <a:pPr algn="ctr">
                        <a:spcAft>
                          <a:spcPts val="0"/>
                        </a:spcAft>
                      </a:pPr>
                      <a:r>
                        <a:rPr lang="en-US" sz="1600" b="1">
                          <a:effectLst/>
                        </a:rPr>
                        <a:t>6. Consequence</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2474314512"/>
                  </a:ext>
                </a:extLst>
              </a:tr>
              <a:tr h="751742">
                <a:tc>
                  <a:txBody>
                    <a:bodyPr/>
                    <a:lstStyle/>
                    <a:p>
                      <a:pPr algn="ctr">
                        <a:spcAft>
                          <a:spcPts val="0"/>
                        </a:spcAft>
                        <a:tabLst>
                          <a:tab pos="4876800" algn="l"/>
                        </a:tabLst>
                      </a:pPr>
                      <a:r>
                        <a:rPr lang="en-US" sz="1600">
                          <a:effectLst/>
                        </a:rPr>
                        <a:t>E</a:t>
                      </a:r>
                    </a:p>
                  </a:txBody>
                  <a:tcPr marL="68580" marR="68580" marT="0" marB="0"/>
                </a:tc>
                <a:tc>
                  <a:txBody>
                    <a:bodyPr/>
                    <a:lstStyle/>
                    <a:p>
                      <a:pPr algn="ctr">
                        <a:spcAft>
                          <a:spcPts val="0"/>
                        </a:spcAft>
                      </a:pPr>
                      <a:r>
                        <a:rPr lang="en-US" sz="1600" b="1">
                          <a:effectLst/>
                        </a:rPr>
                        <a:t>7. Ending</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170647977"/>
                  </a:ext>
                </a:extLst>
              </a:tr>
              <a:tr h="646234">
                <a:tc>
                  <a:txBody>
                    <a:bodyPr/>
                    <a:lstStyle/>
                    <a:p>
                      <a:pPr algn="ctr">
                        <a:spcAft>
                          <a:spcPts val="0"/>
                        </a:spcAft>
                        <a:tabLst>
                          <a:tab pos="4876800" algn="l"/>
                        </a:tabLst>
                      </a:pPr>
                      <a:r>
                        <a:rPr lang="en-US" sz="1600">
                          <a:effectLst/>
                        </a:rPr>
                        <a:t>EF</a:t>
                      </a:r>
                    </a:p>
                  </a:txBody>
                  <a:tcPr marL="68580" marR="68580" marT="0" marB="0"/>
                </a:tc>
                <a:tc>
                  <a:txBody>
                    <a:bodyPr/>
                    <a:lstStyle/>
                    <a:p>
                      <a:pPr algn="ctr">
                        <a:spcAft>
                          <a:spcPts val="0"/>
                        </a:spcAft>
                      </a:pPr>
                      <a:r>
                        <a:rPr lang="en-US" sz="1600" b="1">
                          <a:effectLst/>
                        </a:rPr>
                        <a:t>8. End Feeling</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3133562307"/>
                  </a:ext>
                </a:extLst>
              </a:tr>
            </a:tbl>
          </a:graphicData>
        </a:graphic>
      </p:graphicFrame>
      <p:sp>
        <p:nvSpPr>
          <p:cNvPr id="11" name="TextBox 10">
            <a:extLst>
              <a:ext uri="{FF2B5EF4-FFF2-40B4-BE49-F238E27FC236}">
                <a16:creationId xmlns:a16="http://schemas.microsoft.com/office/drawing/2014/main" id="{6CD73CB5-A23F-E523-8287-0622991888A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284977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075B-1CC9-4E0D-A7D9-6D460393196B}"/>
              </a:ext>
            </a:extLst>
          </p:cNvPr>
          <p:cNvSpPr>
            <a:spLocks noGrp="1"/>
          </p:cNvSpPr>
          <p:nvPr>
            <p:ph type="title"/>
          </p:nvPr>
        </p:nvSpPr>
        <p:spPr>
          <a:xfrm>
            <a:off x="159544" y="5691"/>
            <a:ext cx="7616610" cy="707337"/>
          </a:xfrm>
        </p:spPr>
        <p:txBody>
          <a:bodyPr>
            <a:normAutofit/>
          </a:bodyPr>
          <a:lstStyle/>
          <a:p>
            <a:r>
              <a:rPr lang="en-US" sz="2400">
                <a:latin typeface="Segoe UI Symbol"/>
                <a:ea typeface="Segoe UI Symbol"/>
              </a:rPr>
              <a:t>Plan,  attempt and consequence</a:t>
            </a:r>
            <a:endParaRPr lang="en-US" sz="2800">
              <a:ea typeface="Segoe UI Symbol" panose="020B0502040204020203" pitchFamily="34" charset="0"/>
            </a:endParaRPr>
          </a:p>
        </p:txBody>
      </p:sp>
      <p:sp>
        <p:nvSpPr>
          <p:cNvPr id="4" name="Subtitle 3">
            <a:extLst>
              <a:ext uri="{FF2B5EF4-FFF2-40B4-BE49-F238E27FC236}">
                <a16:creationId xmlns:a16="http://schemas.microsoft.com/office/drawing/2014/main" id="{F18CB81E-EC7C-4D5E-8CEF-69CF784F5B18}"/>
              </a:ext>
            </a:extLst>
          </p:cNvPr>
          <p:cNvSpPr>
            <a:spLocks noGrp="1"/>
          </p:cNvSpPr>
          <p:nvPr>
            <p:ph type="subTitle" idx="10"/>
          </p:nvPr>
        </p:nvSpPr>
        <p:spPr/>
        <p:txBody>
          <a:bodyPr/>
          <a:lstStyle/>
          <a:p>
            <a:endParaRPr lang="en-US"/>
          </a:p>
        </p:txBody>
      </p:sp>
      <p:sp>
        <p:nvSpPr>
          <p:cNvPr id="6" name="Text Placeholder 5">
            <a:extLst>
              <a:ext uri="{FF2B5EF4-FFF2-40B4-BE49-F238E27FC236}">
                <a16:creationId xmlns:a16="http://schemas.microsoft.com/office/drawing/2014/main" id="{C67E2AA2-EC20-49E8-9F52-59B24FC91065}"/>
              </a:ext>
            </a:extLst>
          </p:cNvPr>
          <p:cNvSpPr>
            <a:spLocks noGrp="1"/>
          </p:cNvSpPr>
          <p:nvPr>
            <p:ph type="body" sz="quarter" idx="12"/>
          </p:nvPr>
        </p:nvSpPr>
        <p:spPr/>
        <p:txBody>
          <a:bodyPr/>
          <a:lstStyle/>
          <a:p>
            <a:endParaRPr lang="en-US"/>
          </a:p>
        </p:txBody>
      </p:sp>
      <p:sp>
        <p:nvSpPr>
          <p:cNvPr id="14" name="TextBox 13">
            <a:extLst>
              <a:ext uri="{FF2B5EF4-FFF2-40B4-BE49-F238E27FC236}">
                <a16:creationId xmlns:a16="http://schemas.microsoft.com/office/drawing/2014/main" id="{056FA89F-4A8A-4130-A9A5-876634FE0E38}"/>
              </a:ext>
            </a:extLst>
          </p:cNvPr>
          <p:cNvSpPr txBox="1"/>
          <p:nvPr/>
        </p:nvSpPr>
        <p:spPr>
          <a:xfrm>
            <a:off x="245404" y="3016639"/>
            <a:ext cx="428584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Sentence(s) saying what character(s) think of doing for the plan.</a:t>
            </a:r>
            <a:endParaRPr lang="en-US"/>
          </a:p>
          <a:p>
            <a:r>
              <a:rPr lang="en-US">
                <a:ea typeface="+mn-lt"/>
                <a:cs typeface="+mn-lt"/>
              </a:rPr>
              <a:t>- Internal voice</a:t>
            </a:r>
            <a:endParaRPr lang="en-US"/>
          </a:p>
          <a:p>
            <a:endParaRPr lang="en-US">
              <a:cs typeface="Arial"/>
            </a:endParaRPr>
          </a:p>
          <a:p>
            <a:r>
              <a:rPr lang="en-US" b="1">
                <a:cs typeface="Arial"/>
              </a:rPr>
              <a:t>Sentence(s) telling what characters did from plan</a:t>
            </a:r>
            <a:endParaRPr lang="en-US">
              <a:ea typeface="+mn-lt"/>
              <a:cs typeface="+mn-lt"/>
            </a:endParaRPr>
          </a:p>
          <a:p>
            <a:r>
              <a:rPr lang="en-US">
                <a:cs typeface="Arial"/>
              </a:rPr>
              <a:t>+ Dialogue </a:t>
            </a:r>
            <a:endParaRPr lang="en-US">
              <a:ea typeface="+mn-lt"/>
              <a:cs typeface="+mn-lt"/>
            </a:endParaRPr>
          </a:p>
          <a:p>
            <a:r>
              <a:rPr lang="en-US">
                <a:cs typeface="Arial"/>
              </a:rPr>
              <a:t>+ Internal thoughts</a:t>
            </a:r>
            <a:endParaRPr lang="en-US"/>
          </a:p>
          <a:p>
            <a:endParaRPr lang="en-US">
              <a:cs typeface="Arial"/>
            </a:endParaRPr>
          </a:p>
          <a:p>
            <a:r>
              <a:rPr lang="en-US">
                <a:cs typeface="Arial"/>
              </a:rPr>
              <a:t>Sentence(s) that describe feeling</a:t>
            </a:r>
            <a:endParaRPr lang="en-US">
              <a:ea typeface="+mn-lt"/>
              <a:cs typeface="+mn-lt"/>
            </a:endParaRPr>
          </a:p>
          <a:p>
            <a:endParaRPr lang="en-US">
              <a:ea typeface="+mn-lt"/>
              <a:cs typeface="+mn-lt"/>
            </a:endParaRPr>
          </a:p>
          <a:p>
            <a:r>
              <a:rPr lang="en-US">
                <a:cs typeface="Arial"/>
              </a:rPr>
              <a:t>Sentence(s) that name feeling</a:t>
            </a:r>
            <a:endParaRPr lang="en-US">
              <a:ea typeface="+mn-lt"/>
              <a:cs typeface="+mn-lt"/>
            </a:endParaRPr>
          </a:p>
          <a:p>
            <a:r>
              <a:rPr lang="en-US">
                <a:cs typeface="Arial"/>
              </a:rPr>
              <a:t>+ Internal voice</a:t>
            </a:r>
            <a:endParaRPr lang="en-US"/>
          </a:p>
          <a:p>
            <a:endParaRPr lang="en-US" b="1">
              <a:cs typeface="Arial"/>
            </a:endParaRPr>
          </a:p>
          <a:p>
            <a:endParaRPr lang="en-US">
              <a:cs typeface="Arial"/>
            </a:endParaRPr>
          </a:p>
        </p:txBody>
      </p:sp>
      <p:sp>
        <p:nvSpPr>
          <p:cNvPr id="7" name="Picture Placeholder 6">
            <a:extLst>
              <a:ext uri="{FF2B5EF4-FFF2-40B4-BE49-F238E27FC236}">
                <a16:creationId xmlns:a16="http://schemas.microsoft.com/office/drawing/2014/main" id="{FD972EA7-F79B-C005-B2CF-85FC83BF9EFE}"/>
              </a:ext>
            </a:extLst>
          </p:cNvPr>
          <p:cNvSpPr>
            <a:spLocks noGrp="1"/>
          </p:cNvSpPr>
          <p:nvPr>
            <p:ph type="pic" sz="quarter" idx="11"/>
          </p:nvPr>
        </p:nvSpPr>
        <p:spPr/>
      </p:sp>
      <p:sp>
        <p:nvSpPr>
          <p:cNvPr id="9" name="Content Placeholder 8">
            <a:extLst>
              <a:ext uri="{FF2B5EF4-FFF2-40B4-BE49-F238E27FC236}">
                <a16:creationId xmlns:a16="http://schemas.microsoft.com/office/drawing/2014/main" id="{5DC4E808-BAC0-986F-0F78-481238257E4B}"/>
              </a:ext>
            </a:extLst>
          </p:cNvPr>
          <p:cNvSpPr>
            <a:spLocks noGrp="1"/>
          </p:cNvSpPr>
          <p:nvPr>
            <p:ph idx="1"/>
          </p:nvPr>
        </p:nvSpPr>
        <p:spPr>
          <a:xfrm>
            <a:off x="6172199" y="1710607"/>
            <a:ext cx="5699186" cy="4710771"/>
          </a:xfrm>
        </p:spPr>
        <p:txBody>
          <a:bodyPr vert="horz" lIns="91440" tIns="45720" rIns="91440" bIns="45720" rtlCol="0" anchor="t">
            <a:normAutofit/>
          </a:bodyPr>
          <a:lstStyle/>
          <a:p>
            <a:r>
              <a:rPr lang="en-US">
                <a:latin typeface="Segoe UI Symbol"/>
                <a:ea typeface="Segoe UI Symbol"/>
              </a:rPr>
              <a:t>Attempt (Teacher to model):</a:t>
            </a:r>
            <a:endParaRPr lang="en-US"/>
          </a:p>
        </p:txBody>
      </p:sp>
      <p:graphicFrame>
        <p:nvGraphicFramePr>
          <p:cNvPr id="3" name="Content Placeholder 9">
            <a:extLst>
              <a:ext uri="{FF2B5EF4-FFF2-40B4-BE49-F238E27FC236}">
                <a16:creationId xmlns:a16="http://schemas.microsoft.com/office/drawing/2014/main" id="{7A39EFD3-F29F-FC11-A9E6-6C8187A856A3}"/>
              </a:ext>
            </a:extLst>
          </p:cNvPr>
          <p:cNvGraphicFramePr>
            <a:graphicFrameLocks/>
          </p:cNvGraphicFramePr>
          <p:nvPr/>
        </p:nvGraphicFramePr>
        <p:xfrm>
          <a:off x="119332" y="732945"/>
          <a:ext cx="11916695" cy="2123341"/>
        </p:xfrm>
        <a:graphic>
          <a:graphicData uri="http://schemas.openxmlformats.org/drawingml/2006/table">
            <a:tbl>
              <a:tblPr firstRow="1" firstCol="1" bandRow="1">
                <a:tableStyleId>{5C22544A-7EE6-4342-B048-85BDC9FD1C3A}</a:tableStyleId>
              </a:tblPr>
              <a:tblGrid>
                <a:gridCol w="501922">
                  <a:extLst>
                    <a:ext uri="{9D8B030D-6E8A-4147-A177-3AD203B41FA5}">
                      <a16:colId xmlns:a16="http://schemas.microsoft.com/office/drawing/2014/main" val="3764603094"/>
                    </a:ext>
                  </a:extLst>
                </a:gridCol>
                <a:gridCol w="1879257">
                  <a:extLst>
                    <a:ext uri="{9D8B030D-6E8A-4147-A177-3AD203B41FA5}">
                      <a16:colId xmlns:a16="http://schemas.microsoft.com/office/drawing/2014/main" val="2750205430"/>
                    </a:ext>
                  </a:extLst>
                </a:gridCol>
                <a:gridCol w="9535516">
                  <a:extLst>
                    <a:ext uri="{9D8B030D-6E8A-4147-A177-3AD203B41FA5}">
                      <a16:colId xmlns:a16="http://schemas.microsoft.com/office/drawing/2014/main" val="1240356681"/>
                    </a:ext>
                  </a:extLst>
                </a:gridCol>
              </a:tblGrid>
              <a:tr h="659423">
                <a:tc>
                  <a:txBody>
                    <a:bodyPr/>
                    <a:lstStyle/>
                    <a:p>
                      <a:pPr algn="ctr">
                        <a:spcAft>
                          <a:spcPts val="0"/>
                        </a:spcAft>
                        <a:tabLst>
                          <a:tab pos="4876800" algn="l"/>
                        </a:tabLst>
                      </a:pPr>
                      <a:r>
                        <a:rPr lang="en-US" sz="1600">
                          <a:effectLst/>
                        </a:rPr>
                        <a:t>Pl</a:t>
                      </a:r>
                    </a:p>
                  </a:txBody>
                  <a:tcPr marL="68580" marR="68580" marT="0" marB="0"/>
                </a:tc>
                <a:tc>
                  <a:txBody>
                    <a:bodyPr/>
                    <a:lstStyle/>
                    <a:p>
                      <a:pPr algn="ctr">
                        <a:spcAft>
                          <a:spcPts val="0"/>
                        </a:spcAft>
                      </a:pPr>
                      <a:r>
                        <a:rPr lang="en-US" sz="1600" b="1">
                          <a:solidFill>
                            <a:schemeClr val="tx1"/>
                          </a:solidFill>
                          <a:effectLst/>
                        </a:rPr>
                        <a:t>5. Plan</a:t>
                      </a:r>
                    </a:p>
                  </a:txBody>
                  <a:tcPr marL="68580" marR="68580" marT="0" marB="0">
                    <a:solidFill>
                      <a:schemeClr val="accent1">
                        <a:lumMod val="20000"/>
                        <a:lumOff val="80000"/>
                      </a:schemeClr>
                    </a:solidFill>
                  </a:tcPr>
                </a:tc>
                <a:tc>
                  <a:txBody>
                    <a:bodyPr/>
                    <a:lstStyle/>
                    <a:p>
                      <a:pPr algn="l">
                        <a:spcAft>
                          <a:spcPts val="0"/>
                        </a:spcAft>
                        <a:tabLst>
                          <a:tab pos="4876800" algn="l"/>
                        </a:tabLst>
                      </a:pPr>
                      <a:endParaRPr lang="en-US" sz="1600">
                        <a:solidFill>
                          <a:schemeClr val="tx1"/>
                        </a:solidFill>
                        <a:effectLst/>
                      </a:endParaRPr>
                    </a:p>
                  </a:txBody>
                  <a:tcPr marL="68580" marR="68580" marT="0" marB="0">
                    <a:solidFill>
                      <a:schemeClr val="accent1">
                        <a:lumMod val="20000"/>
                        <a:lumOff val="80000"/>
                      </a:schemeClr>
                    </a:solidFill>
                  </a:tcPr>
                </a:tc>
                <a:extLst>
                  <a:ext uri="{0D108BD9-81ED-4DB2-BD59-A6C34878D82A}">
                    <a16:rowId xmlns:a16="http://schemas.microsoft.com/office/drawing/2014/main" val="384394125"/>
                  </a:ext>
                </a:extLst>
              </a:tr>
              <a:tr h="764930">
                <a:tc>
                  <a:txBody>
                    <a:bodyPr/>
                    <a:lstStyle/>
                    <a:p>
                      <a:pPr algn="ctr">
                        <a:spcAft>
                          <a:spcPts val="0"/>
                        </a:spcAft>
                        <a:tabLst>
                          <a:tab pos="4876800" algn="l"/>
                        </a:tabLst>
                      </a:pPr>
                      <a:r>
                        <a:rPr lang="en-US" sz="1600">
                          <a:effectLst/>
                        </a:rPr>
                        <a:t>A</a:t>
                      </a:r>
                    </a:p>
                  </a:txBody>
                  <a:tcPr marL="68580" marR="68580" marT="0" marB="0"/>
                </a:tc>
                <a:tc>
                  <a:txBody>
                    <a:bodyPr/>
                    <a:lstStyle/>
                    <a:p>
                      <a:pPr marL="228600" algn="ctr">
                        <a:spcAft>
                          <a:spcPts val="0"/>
                        </a:spcAft>
                      </a:pPr>
                      <a:r>
                        <a:rPr lang="en-US" sz="1600" b="1">
                          <a:effectLst/>
                        </a:rPr>
                        <a:t>4. Attempt (Successful)</a:t>
                      </a:r>
                    </a:p>
                  </a:txBody>
                  <a:tcPr marL="68580" marR="68580" marT="0" marB="0"/>
                </a:tc>
                <a:tc>
                  <a:txBody>
                    <a:bodyPr/>
                    <a:lstStyle/>
                    <a:p>
                      <a:pPr algn="l">
                        <a:spcAft>
                          <a:spcPts val="0"/>
                        </a:spcAft>
                        <a:tabLst>
                          <a:tab pos="4876800" algn="l"/>
                        </a:tabLst>
                      </a:pPr>
                      <a:endParaRPr lang="en-US" sz="1600">
                        <a:solidFill>
                          <a:schemeClr val="tx1"/>
                        </a:solidFill>
                        <a:effectLst/>
                      </a:endParaRPr>
                    </a:p>
                  </a:txBody>
                  <a:tcPr marL="68580" marR="68580" marT="0" marB="0"/>
                </a:tc>
                <a:extLst>
                  <a:ext uri="{0D108BD9-81ED-4DB2-BD59-A6C34878D82A}">
                    <a16:rowId xmlns:a16="http://schemas.microsoft.com/office/drawing/2014/main" val="462743562"/>
                  </a:ext>
                </a:extLst>
              </a:tr>
              <a:tr h="698988">
                <a:tc>
                  <a:txBody>
                    <a:bodyPr/>
                    <a:lstStyle/>
                    <a:p>
                      <a:pPr algn="ctr">
                        <a:spcAft>
                          <a:spcPts val="0"/>
                        </a:spcAft>
                        <a:tabLst>
                          <a:tab pos="4876800" algn="l"/>
                        </a:tabLst>
                      </a:pPr>
                      <a:r>
                        <a:rPr lang="en-US" sz="1600">
                          <a:effectLst/>
                        </a:rPr>
                        <a:t>C</a:t>
                      </a:r>
                    </a:p>
                  </a:txBody>
                  <a:tcPr marL="68580" marR="68580" marT="0" marB="0"/>
                </a:tc>
                <a:tc>
                  <a:txBody>
                    <a:bodyPr/>
                    <a:lstStyle/>
                    <a:p>
                      <a:pPr algn="ctr">
                        <a:spcAft>
                          <a:spcPts val="0"/>
                        </a:spcAft>
                      </a:pPr>
                      <a:r>
                        <a:rPr lang="en-US" sz="1600" b="1">
                          <a:effectLst/>
                        </a:rPr>
                        <a:t>6. Consequence</a:t>
                      </a:r>
                    </a:p>
                  </a:txBody>
                  <a:tcPr marL="68580" marR="68580" marT="0" marB="0"/>
                </a:tc>
                <a:tc>
                  <a:txBody>
                    <a:bodyPr/>
                    <a:lstStyle/>
                    <a:p>
                      <a:pPr algn="l">
                        <a:spcAft>
                          <a:spcPts val="0"/>
                        </a:spcAft>
                        <a:tabLst>
                          <a:tab pos="4876800" algn="l"/>
                        </a:tabLst>
                      </a:pPr>
                      <a:endParaRPr lang="en-US" sz="1600">
                        <a:solidFill>
                          <a:schemeClr val="tx1"/>
                        </a:solidFill>
                        <a:effectLst/>
                      </a:endParaRPr>
                    </a:p>
                  </a:txBody>
                  <a:tcPr marL="68580" marR="68580" marT="0" marB="0"/>
                </a:tc>
                <a:extLst>
                  <a:ext uri="{0D108BD9-81ED-4DB2-BD59-A6C34878D82A}">
                    <a16:rowId xmlns:a16="http://schemas.microsoft.com/office/drawing/2014/main" val="2474314512"/>
                  </a:ext>
                </a:extLst>
              </a:tr>
            </a:tbl>
          </a:graphicData>
        </a:graphic>
      </p:graphicFrame>
      <p:sp>
        <p:nvSpPr>
          <p:cNvPr id="5" name="Content Placeholder 8">
            <a:extLst>
              <a:ext uri="{FF2B5EF4-FFF2-40B4-BE49-F238E27FC236}">
                <a16:creationId xmlns:a16="http://schemas.microsoft.com/office/drawing/2014/main" id="{71DEA503-745F-E4BE-BE72-51855E6BBB66}"/>
              </a:ext>
            </a:extLst>
          </p:cNvPr>
          <p:cNvSpPr txBox="1">
            <a:spLocks/>
          </p:cNvSpPr>
          <p:nvPr/>
        </p:nvSpPr>
        <p:spPr>
          <a:xfrm>
            <a:off x="4791973" y="3018946"/>
            <a:ext cx="7079412" cy="3776243"/>
          </a:xfrm>
          <a:prstGeom prst="rect">
            <a:avLst/>
          </a:prstGeom>
          <a:ln>
            <a:solidFill>
              <a:schemeClr val="tx1"/>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Segoe UI Symbol"/>
                <a:ea typeface="Segoe UI Symbol"/>
              </a:rPr>
              <a:t>Plan, attempt, consequence (Teacher to model):</a:t>
            </a:r>
            <a:endParaRPr lang="en-US"/>
          </a:p>
        </p:txBody>
      </p:sp>
    </p:spTree>
    <p:extLst>
      <p:ext uri="{BB962C8B-B14F-4D97-AF65-F5344CB8AC3E}">
        <p14:creationId xmlns:p14="http://schemas.microsoft.com/office/powerpoint/2010/main" val="344962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1E76-989F-5E4B-AB44-3F038CF318DF}"/>
              </a:ext>
            </a:extLst>
          </p:cNvPr>
          <p:cNvSpPr>
            <a:spLocks noGrp="1"/>
          </p:cNvSpPr>
          <p:nvPr>
            <p:ph type="title"/>
          </p:nvPr>
        </p:nvSpPr>
        <p:spPr/>
        <p:txBody>
          <a:bodyPr>
            <a:normAutofit fontScale="90000"/>
          </a:bodyPr>
          <a:lstStyle/>
          <a:p>
            <a:r>
              <a:rPr lang="en-US">
                <a:latin typeface="Segoe UI Symbol"/>
                <a:ea typeface="Segoe UI Symbol"/>
              </a:rPr>
              <a:t>Plan Narrative Story Grammar</a:t>
            </a:r>
            <a:endParaRPr lang="en-US">
              <a:ea typeface="Segoe UI Symbol"/>
            </a:endParaRPr>
          </a:p>
        </p:txBody>
      </p:sp>
      <p:sp>
        <p:nvSpPr>
          <p:cNvPr id="3" name="Text Placeholder 2">
            <a:extLst>
              <a:ext uri="{FF2B5EF4-FFF2-40B4-BE49-F238E27FC236}">
                <a16:creationId xmlns:a16="http://schemas.microsoft.com/office/drawing/2014/main" id="{79A413BF-8C48-B443-99CA-BA86ED485A79}"/>
              </a:ext>
            </a:extLst>
          </p:cNvPr>
          <p:cNvSpPr>
            <a:spLocks noGrp="1"/>
          </p:cNvSpPr>
          <p:nvPr>
            <p:ph type="body" sz="quarter" idx="10"/>
          </p:nvPr>
        </p:nvSpPr>
        <p:spPr>
          <a:xfrm>
            <a:off x="4581525" y="2919049"/>
            <a:ext cx="3028950" cy="198724"/>
          </a:xfrm>
        </p:spPr>
        <p:txBody>
          <a:bodyPr>
            <a:noAutofit/>
          </a:bodyPr>
          <a:lstStyle/>
          <a:p>
            <a:r>
              <a:rPr lang="en-US"/>
              <a:t>LESSON 1 </a:t>
            </a:r>
          </a:p>
        </p:txBody>
      </p:sp>
    </p:spTree>
    <p:extLst>
      <p:ext uri="{BB962C8B-B14F-4D97-AF65-F5344CB8AC3E}">
        <p14:creationId xmlns:p14="http://schemas.microsoft.com/office/powerpoint/2010/main" val="1721803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075B-1CC9-4E0D-A7D9-6D460393196B}"/>
              </a:ext>
            </a:extLst>
          </p:cNvPr>
          <p:cNvSpPr>
            <a:spLocks noGrp="1"/>
          </p:cNvSpPr>
          <p:nvPr>
            <p:ph type="title"/>
          </p:nvPr>
        </p:nvSpPr>
        <p:spPr>
          <a:xfrm>
            <a:off x="159544" y="5691"/>
            <a:ext cx="7616610" cy="707337"/>
          </a:xfrm>
        </p:spPr>
        <p:txBody>
          <a:bodyPr>
            <a:normAutofit/>
          </a:bodyPr>
          <a:lstStyle/>
          <a:p>
            <a:r>
              <a:rPr lang="en-US" sz="2400">
                <a:latin typeface="Segoe UI Symbol"/>
                <a:ea typeface="Segoe UI Symbol"/>
              </a:rPr>
              <a:t>Ending and end feeling</a:t>
            </a:r>
            <a:endParaRPr lang="en-US" sz="2800">
              <a:ea typeface="Segoe UI Symbol" panose="020B0502040204020203" pitchFamily="34" charset="0"/>
            </a:endParaRPr>
          </a:p>
        </p:txBody>
      </p:sp>
      <p:sp>
        <p:nvSpPr>
          <p:cNvPr id="4" name="Subtitle 3">
            <a:extLst>
              <a:ext uri="{FF2B5EF4-FFF2-40B4-BE49-F238E27FC236}">
                <a16:creationId xmlns:a16="http://schemas.microsoft.com/office/drawing/2014/main" id="{F18CB81E-EC7C-4D5E-8CEF-69CF784F5B18}"/>
              </a:ext>
            </a:extLst>
          </p:cNvPr>
          <p:cNvSpPr>
            <a:spLocks noGrp="1"/>
          </p:cNvSpPr>
          <p:nvPr>
            <p:ph type="subTitle" idx="10"/>
          </p:nvPr>
        </p:nvSpPr>
        <p:spPr/>
        <p:txBody>
          <a:bodyPr/>
          <a:lstStyle/>
          <a:p>
            <a:endParaRPr lang="en-US"/>
          </a:p>
        </p:txBody>
      </p:sp>
      <p:sp>
        <p:nvSpPr>
          <p:cNvPr id="6" name="Text Placeholder 5">
            <a:extLst>
              <a:ext uri="{FF2B5EF4-FFF2-40B4-BE49-F238E27FC236}">
                <a16:creationId xmlns:a16="http://schemas.microsoft.com/office/drawing/2014/main" id="{C67E2AA2-EC20-49E8-9F52-59B24FC91065}"/>
              </a:ext>
            </a:extLst>
          </p:cNvPr>
          <p:cNvSpPr>
            <a:spLocks noGrp="1"/>
          </p:cNvSpPr>
          <p:nvPr>
            <p:ph type="body" sz="quarter" idx="12"/>
          </p:nvPr>
        </p:nvSpPr>
        <p:spPr/>
        <p:txBody>
          <a:bodyPr/>
          <a:lstStyle/>
          <a:p>
            <a:endParaRPr lang="en-US"/>
          </a:p>
        </p:txBody>
      </p:sp>
      <p:sp>
        <p:nvSpPr>
          <p:cNvPr id="14" name="TextBox 13">
            <a:extLst>
              <a:ext uri="{FF2B5EF4-FFF2-40B4-BE49-F238E27FC236}">
                <a16:creationId xmlns:a16="http://schemas.microsoft.com/office/drawing/2014/main" id="{056FA89F-4A8A-4130-A9A5-876634FE0E38}"/>
              </a:ext>
            </a:extLst>
          </p:cNvPr>
          <p:cNvSpPr txBox="1"/>
          <p:nvPr/>
        </p:nvSpPr>
        <p:spPr>
          <a:xfrm>
            <a:off x="231027" y="3390450"/>
            <a:ext cx="42858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Arial"/>
            </a:endParaRPr>
          </a:p>
          <a:p>
            <a:endParaRPr lang="en-US" b="1">
              <a:cs typeface="Arial"/>
            </a:endParaRPr>
          </a:p>
          <a:p>
            <a:endParaRPr lang="en-US">
              <a:cs typeface="Arial"/>
            </a:endParaRPr>
          </a:p>
        </p:txBody>
      </p:sp>
      <p:sp>
        <p:nvSpPr>
          <p:cNvPr id="7" name="Picture Placeholder 6">
            <a:extLst>
              <a:ext uri="{FF2B5EF4-FFF2-40B4-BE49-F238E27FC236}">
                <a16:creationId xmlns:a16="http://schemas.microsoft.com/office/drawing/2014/main" id="{FD972EA7-F79B-C005-B2CF-85FC83BF9EFE}"/>
              </a:ext>
            </a:extLst>
          </p:cNvPr>
          <p:cNvSpPr>
            <a:spLocks noGrp="1"/>
          </p:cNvSpPr>
          <p:nvPr>
            <p:ph type="pic" sz="quarter" idx="11"/>
          </p:nvPr>
        </p:nvSpPr>
        <p:spPr/>
      </p:sp>
      <p:sp>
        <p:nvSpPr>
          <p:cNvPr id="5" name="Content Placeholder 8">
            <a:extLst>
              <a:ext uri="{FF2B5EF4-FFF2-40B4-BE49-F238E27FC236}">
                <a16:creationId xmlns:a16="http://schemas.microsoft.com/office/drawing/2014/main" id="{71DEA503-745F-E4BE-BE72-51855E6BBB66}"/>
              </a:ext>
            </a:extLst>
          </p:cNvPr>
          <p:cNvSpPr txBox="1">
            <a:spLocks/>
          </p:cNvSpPr>
          <p:nvPr/>
        </p:nvSpPr>
        <p:spPr>
          <a:xfrm>
            <a:off x="4518803" y="2515738"/>
            <a:ext cx="7079412" cy="3776243"/>
          </a:xfrm>
          <a:prstGeom prst="rect">
            <a:avLst/>
          </a:prstGeom>
          <a:ln>
            <a:solidFill>
              <a:schemeClr val="tx1"/>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Segoe UI Symbol"/>
                <a:ea typeface="Segoe UI Symbol"/>
              </a:rPr>
              <a:t>Ending and end feeling (Teacher to model):</a:t>
            </a:r>
            <a:endParaRPr lang="en-US"/>
          </a:p>
        </p:txBody>
      </p:sp>
      <p:graphicFrame>
        <p:nvGraphicFramePr>
          <p:cNvPr id="8" name="Content Placeholder 9">
            <a:extLst>
              <a:ext uri="{FF2B5EF4-FFF2-40B4-BE49-F238E27FC236}">
                <a16:creationId xmlns:a16="http://schemas.microsoft.com/office/drawing/2014/main" id="{B6FFC812-F902-3BB0-EC71-9E4F2BFA9105}"/>
              </a:ext>
            </a:extLst>
          </p:cNvPr>
          <p:cNvGraphicFramePr>
            <a:graphicFrameLocks/>
          </p:cNvGraphicFramePr>
          <p:nvPr/>
        </p:nvGraphicFramePr>
        <p:xfrm>
          <a:off x="104955" y="776077"/>
          <a:ext cx="11916695" cy="1397976"/>
        </p:xfrm>
        <a:graphic>
          <a:graphicData uri="http://schemas.openxmlformats.org/drawingml/2006/table">
            <a:tbl>
              <a:tblPr firstRow="1" firstCol="1" bandRow="1">
                <a:tableStyleId>{5C22544A-7EE6-4342-B048-85BDC9FD1C3A}</a:tableStyleId>
              </a:tblPr>
              <a:tblGrid>
                <a:gridCol w="501922">
                  <a:extLst>
                    <a:ext uri="{9D8B030D-6E8A-4147-A177-3AD203B41FA5}">
                      <a16:colId xmlns:a16="http://schemas.microsoft.com/office/drawing/2014/main" val="3764603094"/>
                    </a:ext>
                  </a:extLst>
                </a:gridCol>
                <a:gridCol w="1879257">
                  <a:extLst>
                    <a:ext uri="{9D8B030D-6E8A-4147-A177-3AD203B41FA5}">
                      <a16:colId xmlns:a16="http://schemas.microsoft.com/office/drawing/2014/main" val="2750205430"/>
                    </a:ext>
                  </a:extLst>
                </a:gridCol>
                <a:gridCol w="9535516">
                  <a:extLst>
                    <a:ext uri="{9D8B030D-6E8A-4147-A177-3AD203B41FA5}">
                      <a16:colId xmlns:a16="http://schemas.microsoft.com/office/drawing/2014/main" val="1240356681"/>
                    </a:ext>
                  </a:extLst>
                </a:gridCol>
              </a:tblGrid>
              <a:tr h="751742">
                <a:tc>
                  <a:txBody>
                    <a:bodyPr/>
                    <a:lstStyle/>
                    <a:p>
                      <a:pPr algn="ctr">
                        <a:spcAft>
                          <a:spcPts val="0"/>
                        </a:spcAft>
                        <a:tabLst>
                          <a:tab pos="4876800" algn="l"/>
                        </a:tabLst>
                      </a:pPr>
                      <a:r>
                        <a:rPr lang="en-US" sz="1600">
                          <a:effectLst/>
                        </a:rPr>
                        <a:t>E</a:t>
                      </a:r>
                    </a:p>
                  </a:txBody>
                  <a:tcPr marL="68580" marR="68580" marT="0" marB="0"/>
                </a:tc>
                <a:tc>
                  <a:txBody>
                    <a:bodyPr/>
                    <a:lstStyle/>
                    <a:p>
                      <a:pPr algn="ctr">
                        <a:spcAft>
                          <a:spcPts val="0"/>
                        </a:spcAft>
                      </a:pPr>
                      <a:r>
                        <a:rPr lang="en-US" sz="1600" b="1">
                          <a:solidFill>
                            <a:schemeClr val="tx1"/>
                          </a:solidFill>
                          <a:effectLst/>
                        </a:rPr>
                        <a:t>7. Ending</a:t>
                      </a:r>
                    </a:p>
                  </a:txBody>
                  <a:tcPr marL="68580" marR="68580" marT="0" marB="0">
                    <a:solidFill>
                      <a:schemeClr val="accent1">
                        <a:lumMod val="20000"/>
                        <a:lumOff val="80000"/>
                      </a:schemeClr>
                    </a:solidFill>
                  </a:tcPr>
                </a:tc>
                <a:tc>
                  <a:txBody>
                    <a:bodyPr/>
                    <a:lstStyle/>
                    <a:p>
                      <a:pPr algn="l">
                        <a:spcAft>
                          <a:spcPts val="0"/>
                        </a:spcAft>
                        <a:tabLst>
                          <a:tab pos="4876800" algn="l"/>
                        </a:tabLst>
                      </a:pPr>
                      <a:endParaRPr lang="en-US" sz="1600">
                        <a:solidFill>
                          <a:schemeClr val="tx1"/>
                        </a:solidFill>
                        <a:effectLst/>
                      </a:endParaRPr>
                    </a:p>
                  </a:txBody>
                  <a:tcPr marL="68580" marR="68580" marT="0" marB="0">
                    <a:solidFill>
                      <a:schemeClr val="accent1">
                        <a:lumMod val="20000"/>
                        <a:lumOff val="80000"/>
                      </a:schemeClr>
                    </a:solidFill>
                  </a:tcPr>
                </a:tc>
                <a:extLst>
                  <a:ext uri="{0D108BD9-81ED-4DB2-BD59-A6C34878D82A}">
                    <a16:rowId xmlns:a16="http://schemas.microsoft.com/office/drawing/2014/main" val="170647977"/>
                  </a:ext>
                </a:extLst>
              </a:tr>
              <a:tr h="646234">
                <a:tc>
                  <a:txBody>
                    <a:bodyPr/>
                    <a:lstStyle/>
                    <a:p>
                      <a:pPr algn="ctr">
                        <a:spcAft>
                          <a:spcPts val="0"/>
                        </a:spcAft>
                        <a:tabLst>
                          <a:tab pos="4876800" algn="l"/>
                        </a:tabLst>
                      </a:pPr>
                      <a:r>
                        <a:rPr lang="en-US" sz="1600">
                          <a:effectLst/>
                        </a:rPr>
                        <a:t>EF</a:t>
                      </a:r>
                    </a:p>
                  </a:txBody>
                  <a:tcPr marL="68580" marR="68580" marT="0" marB="0"/>
                </a:tc>
                <a:tc>
                  <a:txBody>
                    <a:bodyPr/>
                    <a:lstStyle/>
                    <a:p>
                      <a:pPr algn="ctr">
                        <a:spcAft>
                          <a:spcPts val="0"/>
                        </a:spcAft>
                      </a:pPr>
                      <a:r>
                        <a:rPr lang="en-US" sz="1600" b="1">
                          <a:effectLst/>
                        </a:rPr>
                        <a:t>8. End Feeling</a:t>
                      </a:r>
                    </a:p>
                  </a:txBody>
                  <a:tcPr marL="68580" marR="68580" marT="0" marB="0"/>
                </a:tc>
                <a:tc>
                  <a:txBody>
                    <a:bodyPr/>
                    <a:lstStyle/>
                    <a:p>
                      <a:pPr algn="l">
                        <a:spcAft>
                          <a:spcPts val="0"/>
                        </a:spcAft>
                        <a:tabLst>
                          <a:tab pos="4876800" algn="l"/>
                        </a:tabLst>
                      </a:pPr>
                      <a:endParaRPr lang="en-US" sz="1600">
                        <a:solidFill>
                          <a:schemeClr val="tx1"/>
                        </a:solidFill>
                        <a:effectLst/>
                      </a:endParaRPr>
                    </a:p>
                  </a:txBody>
                  <a:tcPr marL="68580" marR="68580" marT="0" marB="0"/>
                </a:tc>
                <a:extLst>
                  <a:ext uri="{0D108BD9-81ED-4DB2-BD59-A6C34878D82A}">
                    <a16:rowId xmlns:a16="http://schemas.microsoft.com/office/drawing/2014/main" val="3133562307"/>
                  </a:ext>
                </a:extLst>
              </a:tr>
            </a:tbl>
          </a:graphicData>
        </a:graphic>
      </p:graphicFrame>
      <p:sp>
        <p:nvSpPr>
          <p:cNvPr id="3" name="TextBox 2">
            <a:extLst>
              <a:ext uri="{FF2B5EF4-FFF2-40B4-BE49-F238E27FC236}">
                <a16:creationId xmlns:a16="http://schemas.microsoft.com/office/drawing/2014/main" id="{6C1435B7-0FFA-11AD-CA3F-6C0B84B3DE82}"/>
              </a:ext>
            </a:extLst>
          </p:cNvPr>
          <p:cNvSpPr txBox="1"/>
          <p:nvPr/>
        </p:nvSpPr>
        <p:spPr>
          <a:xfrm>
            <a:off x="158318" y="2559439"/>
            <a:ext cx="428584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a:ea typeface="+mn-lt"/>
                <a:cs typeface="+mn-lt"/>
              </a:rPr>
              <a:t>Sentence(s) that tell what happened after the problem is solved</a:t>
            </a:r>
            <a:endParaRPr lang="en-US">
              <a:ea typeface="+mn-lt"/>
              <a:cs typeface="+mn-lt"/>
            </a:endParaRPr>
          </a:p>
          <a:p>
            <a:endParaRPr lang="en-US">
              <a:ea typeface="+mn-lt"/>
              <a:cs typeface="+mn-lt"/>
            </a:endParaRPr>
          </a:p>
          <a:p>
            <a:endParaRPr lang="en-US">
              <a:ea typeface="+mn-lt"/>
              <a:cs typeface="+mn-lt"/>
            </a:endParaRPr>
          </a:p>
          <a:p>
            <a:r>
              <a:rPr lang="en-AU" b="1">
                <a:ea typeface="+mn-lt"/>
                <a:cs typeface="+mn-lt"/>
              </a:rPr>
              <a:t>Sentence(s) that tell what the character(s) feel or think about the narrative</a:t>
            </a:r>
            <a:endParaRPr lang="en-US">
              <a:ea typeface="+mn-lt"/>
              <a:cs typeface="+mn-lt"/>
            </a:endParaRPr>
          </a:p>
          <a:p>
            <a:endParaRPr lang="en-US" b="1">
              <a:cs typeface="Arial"/>
            </a:endParaRPr>
          </a:p>
          <a:p>
            <a:endParaRPr lang="en-US">
              <a:cs typeface="Arial"/>
            </a:endParaRPr>
          </a:p>
        </p:txBody>
      </p:sp>
    </p:spTree>
    <p:extLst>
      <p:ext uri="{BB962C8B-B14F-4D97-AF65-F5344CB8AC3E}">
        <p14:creationId xmlns:p14="http://schemas.microsoft.com/office/powerpoint/2010/main" val="3788939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C261-D9A9-49BF-8B31-7F8AA9799EBD}"/>
              </a:ext>
            </a:extLst>
          </p:cNvPr>
          <p:cNvSpPr>
            <a:spLocks noGrp="1"/>
          </p:cNvSpPr>
          <p:nvPr>
            <p:ph type="title"/>
          </p:nvPr>
        </p:nvSpPr>
        <p:spPr>
          <a:xfrm>
            <a:off x="1314089" y="54844"/>
            <a:ext cx="5217172" cy="1158857"/>
          </a:xfrm>
        </p:spPr>
        <p:txBody>
          <a:bodyPr vert="horz" lIns="91440" tIns="45720" rIns="91440" bIns="45720" rtlCol="0" anchor="b">
            <a:normAutofit/>
          </a:bodyPr>
          <a:lstStyle/>
          <a:p>
            <a:r>
              <a:rPr lang="en-US" kern="1200">
                <a:latin typeface="Segoe UI Symbol" panose="020B0502040204020203" pitchFamily="34" charset="0"/>
                <a:ea typeface="Segoe UI Symbol" panose="020B0502040204020203" pitchFamily="34" charset="0"/>
              </a:rPr>
              <a:t>Your task today</a:t>
            </a:r>
          </a:p>
        </p:txBody>
      </p:sp>
      <p:pic>
        <p:nvPicPr>
          <p:cNvPr id="370" name="Picture 369" descr="Icon&#10;&#10;Description automatically generated">
            <a:extLst>
              <a:ext uri="{FF2B5EF4-FFF2-40B4-BE49-F238E27FC236}">
                <a16:creationId xmlns:a16="http://schemas.microsoft.com/office/drawing/2014/main" id="{9B6EC7F4-8CAD-B347-9B07-D763F4DBB4B4}"/>
              </a:ext>
            </a:extLst>
          </p:cNvPr>
          <p:cNvPicPr>
            <a:picLocks noChangeAspect="1"/>
          </p:cNvPicPr>
          <p:nvPr/>
        </p:nvPicPr>
        <p:blipFill rotWithShape="1">
          <a:blip r:embed="rId3"/>
          <a:srcRect l="10152" t="10152" r="10152" b="10152"/>
          <a:stretch/>
        </p:blipFill>
        <p:spPr>
          <a:xfrm>
            <a:off x="602769" y="595198"/>
            <a:ext cx="616166" cy="618659"/>
          </a:xfrm>
          <a:prstGeom prst="ellipse">
            <a:avLst/>
          </a:prstGeom>
        </p:spPr>
      </p:pic>
      <p:sp>
        <p:nvSpPr>
          <p:cNvPr id="12" name="Rectangle 11">
            <a:extLst>
              <a:ext uri="{FF2B5EF4-FFF2-40B4-BE49-F238E27FC236}">
                <a16:creationId xmlns:a16="http://schemas.microsoft.com/office/drawing/2014/main" id="{8D5CBA3A-F1DB-7B43-ACA5-4F7DD4553136}"/>
              </a:ext>
            </a:extLst>
          </p:cNvPr>
          <p:cNvSpPr/>
          <p:nvPr/>
        </p:nvSpPr>
        <p:spPr>
          <a:xfrm>
            <a:off x="262114" y="1537613"/>
            <a:ext cx="5568923" cy="4442242"/>
          </a:xfrm>
          <a:prstGeom prst="rect">
            <a:avLst/>
          </a:prstGeom>
          <a:ln>
            <a:solidFill>
              <a:srgbClr val="000000"/>
            </a:solidFill>
          </a:ln>
        </p:spPr>
        <p:txBody>
          <a:bodyPr wrap="square" lIns="91440" tIns="45720" rIns="91440" bIns="45720" anchor="t">
            <a:spAutoFit/>
          </a:bodyPr>
          <a:lstStyle/>
          <a:p>
            <a:pPr>
              <a:lnSpc>
                <a:spcPct val="90000"/>
              </a:lnSpc>
              <a:spcBef>
                <a:spcPts val="1000"/>
              </a:spcBef>
            </a:pPr>
            <a:r>
              <a:rPr lang="en-US" sz="2400">
                <a:latin typeface="Segoe UI Symbol"/>
                <a:ea typeface="Segoe UI Symbol"/>
                <a:cs typeface="Calibri Light"/>
              </a:rPr>
              <a:t>Write your narrative using your SPF and PLACE.</a:t>
            </a:r>
          </a:p>
          <a:p>
            <a:pPr>
              <a:lnSpc>
                <a:spcPct val="90000"/>
              </a:lnSpc>
              <a:spcBef>
                <a:spcPts val="1000"/>
              </a:spcBef>
            </a:pPr>
            <a:endParaRPr lang="en-US" sz="2400">
              <a:latin typeface="Segoe UI Symbol"/>
              <a:ea typeface="Segoe UI Symbol"/>
              <a:cs typeface="Calibri Light"/>
            </a:endParaRPr>
          </a:p>
          <a:p>
            <a:pPr>
              <a:lnSpc>
                <a:spcPct val="90000"/>
              </a:lnSpc>
              <a:spcBef>
                <a:spcPts val="1000"/>
              </a:spcBef>
            </a:pPr>
            <a:r>
              <a:rPr lang="en-US" sz="2400" b="1">
                <a:latin typeface="Segoe UI Symbol"/>
                <a:ea typeface="Segoe UI Symbol"/>
                <a:cs typeface="Calibri Light"/>
              </a:rPr>
              <a:t>Don't forget:</a:t>
            </a:r>
          </a:p>
          <a:p>
            <a:pPr>
              <a:lnSpc>
                <a:spcPct val="90000"/>
              </a:lnSpc>
              <a:spcBef>
                <a:spcPts val="1000"/>
              </a:spcBef>
            </a:pPr>
            <a:r>
              <a:rPr lang="en-US" sz="2400">
                <a:latin typeface="Segoe UI Symbol"/>
                <a:ea typeface="Segoe UI Symbol"/>
                <a:cs typeface="Calibri Light"/>
              </a:rPr>
              <a:t>Appositives</a:t>
            </a:r>
          </a:p>
          <a:p>
            <a:pPr>
              <a:lnSpc>
                <a:spcPct val="90000"/>
              </a:lnSpc>
              <a:spcBef>
                <a:spcPts val="1000"/>
              </a:spcBef>
            </a:pPr>
            <a:r>
              <a:rPr lang="en-US" sz="2400">
                <a:latin typeface="Segoe UI Symbol"/>
                <a:ea typeface="Segoe UI Symbol"/>
                <a:cs typeface="Calibri Light"/>
              </a:rPr>
              <a:t>Dialogue</a:t>
            </a:r>
          </a:p>
          <a:p>
            <a:pPr>
              <a:lnSpc>
                <a:spcPct val="90000"/>
              </a:lnSpc>
              <a:spcBef>
                <a:spcPts val="1000"/>
              </a:spcBef>
            </a:pPr>
            <a:r>
              <a:rPr lang="en-US" sz="2400">
                <a:latin typeface="Segoe UI Symbol"/>
                <a:ea typeface="Segoe UI Symbol"/>
                <a:cs typeface="Calibri Light"/>
              </a:rPr>
              <a:t>Ving/Ved clauses</a:t>
            </a:r>
          </a:p>
          <a:p>
            <a:pPr>
              <a:lnSpc>
                <a:spcPct val="90000"/>
              </a:lnSpc>
              <a:spcBef>
                <a:spcPts val="1000"/>
              </a:spcBef>
            </a:pPr>
            <a:r>
              <a:rPr lang="en-US" sz="2400">
                <a:latin typeface="Segoe UI Symbol"/>
                <a:ea typeface="Segoe UI Symbol"/>
                <a:cs typeface="Calibri Light"/>
              </a:rPr>
              <a:t>Subordinating conjunctions</a:t>
            </a:r>
          </a:p>
          <a:p>
            <a:pPr>
              <a:lnSpc>
                <a:spcPct val="90000"/>
              </a:lnSpc>
              <a:spcBef>
                <a:spcPts val="1000"/>
              </a:spcBef>
            </a:pPr>
            <a:r>
              <a:rPr lang="en-US" sz="2400">
                <a:latin typeface="Segoe UI Symbol"/>
                <a:ea typeface="Segoe UI Symbol"/>
                <a:cs typeface="Calibri Light"/>
              </a:rPr>
              <a:t>Punctuation</a:t>
            </a:r>
          </a:p>
          <a:p>
            <a:pPr>
              <a:lnSpc>
                <a:spcPct val="90000"/>
              </a:lnSpc>
              <a:spcBef>
                <a:spcPts val="1000"/>
              </a:spcBef>
            </a:pPr>
            <a:r>
              <a:rPr lang="en-US" sz="2400">
                <a:latin typeface="Segoe UI Symbol"/>
                <a:ea typeface="Segoe UI Symbol"/>
                <a:cs typeface="Calibri Light"/>
              </a:rPr>
              <a:t>Adverbs and fronted adverbials</a:t>
            </a:r>
          </a:p>
        </p:txBody>
      </p:sp>
      <p:pic>
        <p:nvPicPr>
          <p:cNvPr id="8" name="Picture 6" descr="A picture containing text, tree, outdoor, nature&#10;&#10;Description automatically generated">
            <a:extLst>
              <a:ext uri="{FF2B5EF4-FFF2-40B4-BE49-F238E27FC236}">
                <a16:creationId xmlns:a16="http://schemas.microsoft.com/office/drawing/2014/main" id="{472DCC3F-5B86-C71E-C182-604EA808BCCF}"/>
              </a:ext>
            </a:extLst>
          </p:cNvPr>
          <p:cNvPicPr>
            <a:picLocks noGrp="1" noChangeAspect="1"/>
          </p:cNvPicPr>
          <p:nvPr>
            <p:ph idx="1"/>
          </p:nvPr>
        </p:nvPicPr>
        <p:blipFill>
          <a:blip r:embed="rId4"/>
          <a:stretch>
            <a:fillRect/>
          </a:stretch>
        </p:blipFill>
        <p:spPr>
          <a:xfrm>
            <a:off x="6099722" y="1601609"/>
            <a:ext cx="5743309" cy="4310539"/>
          </a:xfrm>
        </p:spPr>
      </p:pic>
    </p:spTree>
    <p:extLst>
      <p:ext uri="{BB962C8B-B14F-4D97-AF65-F5344CB8AC3E}">
        <p14:creationId xmlns:p14="http://schemas.microsoft.com/office/powerpoint/2010/main" val="1854503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1E76-989F-5E4B-AB44-3F038CF318DF}"/>
              </a:ext>
            </a:extLst>
          </p:cNvPr>
          <p:cNvSpPr>
            <a:spLocks noGrp="1"/>
          </p:cNvSpPr>
          <p:nvPr>
            <p:ph type="title"/>
          </p:nvPr>
        </p:nvSpPr>
        <p:spPr/>
        <p:txBody>
          <a:bodyPr>
            <a:normAutofit fontScale="90000"/>
          </a:bodyPr>
          <a:lstStyle/>
          <a:p>
            <a:r>
              <a:rPr lang="en-US">
                <a:latin typeface="Segoe UI Symbol"/>
                <a:ea typeface="Segoe UI Symbol"/>
              </a:rPr>
              <a:t>Plan - Narrative Story Grammar</a:t>
            </a:r>
            <a:endParaRPr lang="en-US">
              <a:ea typeface="Segoe UI Symbol"/>
            </a:endParaRPr>
          </a:p>
        </p:txBody>
      </p:sp>
      <p:sp>
        <p:nvSpPr>
          <p:cNvPr id="7" name="Text Placeholder 6">
            <a:extLst>
              <a:ext uri="{FF2B5EF4-FFF2-40B4-BE49-F238E27FC236}">
                <a16:creationId xmlns:a16="http://schemas.microsoft.com/office/drawing/2014/main" id="{45D290DC-FB9F-F6E7-ED48-B3EBFCED71BB}"/>
              </a:ext>
            </a:extLst>
          </p:cNvPr>
          <p:cNvSpPr>
            <a:spLocks noGrp="1"/>
          </p:cNvSpPr>
          <p:nvPr>
            <p:ph type="body" sz="quarter" idx="10"/>
          </p:nvPr>
        </p:nvSpPr>
        <p:spPr/>
        <p:txBody>
          <a:bodyPr/>
          <a:lstStyle/>
          <a:p>
            <a:endParaRPr lang="en-US"/>
          </a:p>
        </p:txBody>
      </p:sp>
      <p:sp>
        <p:nvSpPr>
          <p:cNvPr id="9" name="Text Placeholder 4">
            <a:extLst>
              <a:ext uri="{FF2B5EF4-FFF2-40B4-BE49-F238E27FC236}">
                <a16:creationId xmlns:a16="http://schemas.microsoft.com/office/drawing/2014/main" id="{CF775270-646C-BE0D-A381-4B8F58C70549}"/>
              </a:ext>
            </a:extLst>
          </p:cNvPr>
          <p:cNvSpPr txBox="1">
            <a:spLocks/>
          </p:cNvSpPr>
          <p:nvPr/>
        </p:nvSpPr>
        <p:spPr>
          <a:xfrm>
            <a:off x="4595902" y="2099540"/>
            <a:ext cx="3028950" cy="22747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Segoe UI Symbol"/>
                <a:ea typeface="Segoe UI Symbol"/>
              </a:rPr>
              <a:t>Lesson 3</a:t>
            </a:r>
            <a:endParaRPr lang="en-US" sz="2800"/>
          </a:p>
        </p:txBody>
      </p:sp>
    </p:spTree>
    <p:extLst>
      <p:ext uri="{BB962C8B-B14F-4D97-AF65-F5344CB8AC3E}">
        <p14:creationId xmlns:p14="http://schemas.microsoft.com/office/powerpoint/2010/main" val="659098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0D50-E1A8-754C-927A-B37A0D49B5C9}"/>
              </a:ext>
            </a:extLst>
          </p:cNvPr>
          <p:cNvSpPr>
            <a:spLocks noGrp="1"/>
          </p:cNvSpPr>
          <p:nvPr>
            <p:ph type="title"/>
          </p:nvPr>
        </p:nvSpPr>
        <p:spPr/>
        <p:txBody>
          <a:bodyPr>
            <a:normAutofit fontScale="90000"/>
          </a:bodyPr>
          <a:lstStyle/>
          <a:p>
            <a:r>
              <a:rPr lang="en-US">
                <a:latin typeface="Segoe UI Symbol"/>
                <a:ea typeface="Segoe UI Symbol"/>
              </a:rPr>
              <a:t>I will plan a basic SPF PLACE</a:t>
            </a:r>
            <a:br>
              <a:rPr lang="en-US">
                <a:latin typeface="Segoe UI Symbol"/>
                <a:ea typeface="Segoe UI Symbol"/>
              </a:rPr>
            </a:br>
            <a:r>
              <a:rPr lang="en-US">
                <a:latin typeface="Segoe UI Symbol"/>
                <a:ea typeface="Segoe UI Symbol"/>
              </a:rPr>
              <a:t>I will add features to my plan, such as dialogue </a:t>
            </a:r>
            <a:endParaRPr lang="en-US">
              <a:ea typeface="Segoe UI Symbol"/>
            </a:endParaRPr>
          </a:p>
        </p:txBody>
      </p:sp>
      <p:sp>
        <p:nvSpPr>
          <p:cNvPr id="3" name="Subtitle 2">
            <a:extLst>
              <a:ext uri="{FF2B5EF4-FFF2-40B4-BE49-F238E27FC236}">
                <a16:creationId xmlns:a16="http://schemas.microsoft.com/office/drawing/2014/main" id="{271689B5-8ED3-DF42-ADC9-5D664F505EC2}"/>
              </a:ext>
            </a:extLst>
          </p:cNvPr>
          <p:cNvSpPr>
            <a:spLocks noGrp="1"/>
          </p:cNvSpPr>
          <p:nvPr>
            <p:ph type="subTitle" idx="1"/>
          </p:nvPr>
        </p:nvSpPr>
        <p:spPr>
          <a:xfrm>
            <a:off x="838200" y="1935247"/>
            <a:ext cx="1689886" cy="230832"/>
          </a:xfrm>
          <a:solidFill>
            <a:schemeClr val="accent1"/>
          </a:solidFill>
        </p:spPr>
        <p:txBody>
          <a:bodyPr/>
          <a:lstStyle/>
          <a:p>
            <a:r>
              <a:rPr lang="en-US"/>
              <a:t>TODAY’S LEARNING GOAL</a:t>
            </a:r>
          </a:p>
        </p:txBody>
      </p:sp>
      <p:sp>
        <p:nvSpPr>
          <p:cNvPr id="6" name="Text Placeholder 5">
            <a:extLst>
              <a:ext uri="{FF2B5EF4-FFF2-40B4-BE49-F238E27FC236}">
                <a16:creationId xmlns:a16="http://schemas.microsoft.com/office/drawing/2014/main" id="{EFF08171-73FB-9A4D-ACC9-390719036732}"/>
              </a:ext>
            </a:extLst>
          </p:cNvPr>
          <p:cNvSpPr>
            <a:spLocks noGrp="1"/>
          </p:cNvSpPr>
          <p:nvPr>
            <p:ph type="body" sz="quarter" idx="13"/>
          </p:nvPr>
        </p:nvSpPr>
        <p:spPr>
          <a:solidFill>
            <a:schemeClr val="accent1"/>
          </a:solidFill>
        </p:spPr>
        <p:txBody>
          <a:bodyPr/>
          <a:lstStyle/>
          <a:p>
            <a:r>
              <a:rPr lang="en-US"/>
              <a:t>1-2</a:t>
            </a:r>
          </a:p>
        </p:txBody>
      </p:sp>
      <p:sp>
        <p:nvSpPr>
          <p:cNvPr id="8" name="Text Placeholder 7">
            <a:extLst>
              <a:ext uri="{FF2B5EF4-FFF2-40B4-BE49-F238E27FC236}">
                <a16:creationId xmlns:a16="http://schemas.microsoft.com/office/drawing/2014/main" id="{1B79FFCA-5CA5-4433-984F-591D79F20AFE}"/>
              </a:ext>
            </a:extLst>
          </p:cNvPr>
          <p:cNvSpPr>
            <a:spLocks noGrp="1"/>
          </p:cNvSpPr>
          <p:nvPr>
            <p:ph type="body" sz="quarter" idx="12"/>
          </p:nvPr>
        </p:nvSpPr>
        <p:spPr/>
        <p:txBody>
          <a:bodyPr/>
          <a:lstStyle/>
          <a:p>
            <a:endParaRPr lang="en-AU"/>
          </a:p>
        </p:txBody>
      </p:sp>
      <p:pic>
        <p:nvPicPr>
          <p:cNvPr id="11" name="Picture 10" descr="Icon&#10;&#10;Description automatically generated">
            <a:extLst>
              <a:ext uri="{FF2B5EF4-FFF2-40B4-BE49-F238E27FC236}">
                <a16:creationId xmlns:a16="http://schemas.microsoft.com/office/drawing/2014/main" id="{AB51AC3D-E2EE-1D4A-B69C-B5CB3FBE5F6D}"/>
              </a:ext>
            </a:extLst>
          </p:cNvPr>
          <p:cNvPicPr>
            <a:picLocks noChangeAspect="1"/>
          </p:cNvPicPr>
          <p:nvPr/>
        </p:nvPicPr>
        <p:blipFill rotWithShape="1">
          <a:blip r:embed="rId2"/>
          <a:srcRect l="935" t="1633" r="1123" b="1670"/>
          <a:stretch/>
        </p:blipFill>
        <p:spPr>
          <a:xfrm>
            <a:off x="8880373" y="2332437"/>
            <a:ext cx="2321945" cy="2324429"/>
          </a:xfrm>
          <a:prstGeom prst="ellipse">
            <a:avLst/>
          </a:prstGeom>
        </p:spPr>
      </p:pic>
      <p:sp>
        <p:nvSpPr>
          <p:cNvPr id="12" name="Text Placeholder 1">
            <a:extLst>
              <a:ext uri="{FF2B5EF4-FFF2-40B4-BE49-F238E27FC236}">
                <a16:creationId xmlns:a16="http://schemas.microsoft.com/office/drawing/2014/main" id="{04B32107-3185-1747-AD9F-F89B930E47F8}"/>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3" name="Picture 12">
            <a:extLst>
              <a:ext uri="{FF2B5EF4-FFF2-40B4-BE49-F238E27FC236}">
                <a16:creationId xmlns:a16="http://schemas.microsoft.com/office/drawing/2014/main" id="{C6D45F95-A778-6542-8937-739872ECF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Tree>
    <p:extLst>
      <p:ext uri="{BB962C8B-B14F-4D97-AF65-F5344CB8AC3E}">
        <p14:creationId xmlns:p14="http://schemas.microsoft.com/office/powerpoint/2010/main" val="411189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61636" y="329144"/>
            <a:ext cx="1702710" cy="400110"/>
          </a:xfrm>
          <a:prstGeom prst="rect">
            <a:avLst/>
          </a:prstGeom>
        </p:spPr>
        <p:txBody>
          <a:bodyPr wrap="none">
            <a:spAutoFit/>
          </a:bodyPr>
          <a:lstStyle/>
          <a:p>
            <a:r>
              <a:rPr lang="en-US" sz="1000">
                <a:latin typeface="Segoe UI Symbol" panose="020B0502040204020203" pitchFamily="34" charset="0"/>
                <a:ea typeface="Segoe UI Symbol" panose="020B0502040204020203" pitchFamily="34" charset="0"/>
              </a:rPr>
              <a:t>Read Definition &amp; Example</a:t>
            </a:r>
          </a:p>
          <a:p>
            <a:r>
              <a:rPr lang="en-US" sz="1000">
                <a:latin typeface="Segoe UI Symbol" panose="020B0502040204020203" pitchFamily="34" charset="0"/>
                <a:ea typeface="Segoe UI Symbol" panose="020B0502040204020203" pitchFamily="34" charset="0"/>
              </a:rPr>
              <a:t>Ask Question</a:t>
            </a:r>
          </a:p>
        </p:txBody>
      </p:sp>
      <p:sp>
        <p:nvSpPr>
          <p:cNvPr id="11" name="Text Placeholder 1">
            <a:extLst>
              <a:ext uri="{FF2B5EF4-FFF2-40B4-BE49-F238E27FC236}">
                <a16:creationId xmlns:a16="http://schemas.microsoft.com/office/drawing/2014/main" id="{50F48D64-7594-FC47-ABEA-5A121213BA5F}"/>
              </a:ext>
            </a:extLst>
          </p:cNvPr>
          <p:cNvSpPr txBox="1">
            <a:spLocks/>
          </p:cNvSpPr>
          <p:nvPr/>
        </p:nvSpPr>
        <p:spPr>
          <a:xfrm>
            <a:off x="9594574" y="0"/>
            <a:ext cx="2597426" cy="458757"/>
          </a:xfrm>
          <a:prstGeom prst="rect">
            <a:avLst/>
          </a:prstGeom>
          <a:solidFill>
            <a:srgbClr val="7030A0"/>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2" name="Picture 11">
            <a:extLst>
              <a:ext uri="{FF2B5EF4-FFF2-40B4-BE49-F238E27FC236}">
                <a16:creationId xmlns:a16="http://schemas.microsoft.com/office/drawing/2014/main" id="{65F650FD-B97C-5545-9B7A-CFE4D893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44382"/>
            <a:ext cx="1270670" cy="314430"/>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00">
                <a:solidFill>
                  <a:schemeClr val="bg1"/>
                </a:solidFill>
                <a:latin typeface="Segoe UI Symbol" panose="020B0502040204020203" pitchFamily="34" charset="0"/>
                <a:ea typeface="Segoe UI Symbol" panose="020B0502040204020203" pitchFamily="34" charset="0"/>
              </a:rPr>
              <a:t>CONCEPT DEVELOPMENT</a:t>
            </a:r>
          </a:p>
        </p:txBody>
      </p:sp>
      <p:pic>
        <p:nvPicPr>
          <p:cNvPr id="19" name="Picture 18" descr="Icon&#10;&#10;Description automatically generated">
            <a:extLst>
              <a:ext uri="{FF2B5EF4-FFF2-40B4-BE49-F238E27FC236}">
                <a16:creationId xmlns:a16="http://schemas.microsoft.com/office/drawing/2014/main" id="{C00D5A6E-1118-054A-BF8B-F3C3E56889A8}"/>
              </a:ext>
            </a:extLst>
          </p:cNvPr>
          <p:cNvPicPr>
            <a:picLocks noChangeAspect="1"/>
          </p:cNvPicPr>
          <p:nvPr/>
        </p:nvPicPr>
        <p:blipFill rotWithShape="1">
          <a:blip r:embed="rId4"/>
          <a:srcRect l="935" t="1633" r="1123" b="1670"/>
          <a:stretch/>
        </p:blipFill>
        <p:spPr>
          <a:xfrm>
            <a:off x="7417746" y="129424"/>
            <a:ext cx="671114" cy="671832"/>
          </a:xfrm>
          <a:prstGeom prst="ellipse">
            <a:avLst/>
          </a:prstGeom>
        </p:spPr>
      </p:pic>
      <p:sp>
        <p:nvSpPr>
          <p:cNvPr id="20" name="Rectangle 19">
            <a:extLst>
              <a:ext uri="{FF2B5EF4-FFF2-40B4-BE49-F238E27FC236}">
                <a16:creationId xmlns:a16="http://schemas.microsoft.com/office/drawing/2014/main" id="{10481AC7-ADAE-6B4E-B93B-936DE5711DD9}"/>
              </a:ext>
            </a:extLst>
          </p:cNvPr>
          <p:cNvSpPr/>
          <p:nvPr/>
        </p:nvSpPr>
        <p:spPr>
          <a:xfrm>
            <a:off x="3556063" y="114928"/>
            <a:ext cx="3706211" cy="400110"/>
          </a:xfrm>
          <a:prstGeom prst="rect">
            <a:avLst/>
          </a:prstGeom>
          <a:ln>
            <a:solidFill>
              <a:srgbClr val="000000"/>
            </a:solidFill>
          </a:ln>
        </p:spPr>
        <p:txBody>
          <a:bodyPr wrap="square" lIns="91440" tIns="45720" rIns="91440" bIns="45720" anchor="t">
            <a:spAutoFit/>
          </a:bodyPr>
          <a:lstStyle/>
          <a:p>
            <a:pPr algn="ctr">
              <a:spcAft>
                <a:spcPts val="600"/>
              </a:spcAft>
            </a:pPr>
            <a:r>
              <a:rPr lang="en-AU" sz="2000" b="1">
                <a:latin typeface="Segoe UI Symbol"/>
                <a:ea typeface="Segoe UI Symbol"/>
              </a:rPr>
              <a:t>Planning a basic SPFPLACE</a:t>
            </a:r>
            <a:endParaRPr lang="en-AU" sz="2000" b="1">
              <a:latin typeface="Segoe UI Symbol" panose="020B0502040204020203" pitchFamily="34" charset="0"/>
              <a:ea typeface="Segoe UI Symbol" panose="020B0502040204020203" pitchFamily="34" charset="0"/>
            </a:endParaRPr>
          </a:p>
        </p:txBody>
      </p:sp>
      <p:sp>
        <p:nvSpPr>
          <p:cNvPr id="23" name="Content Placeholder 2">
            <a:extLst>
              <a:ext uri="{FF2B5EF4-FFF2-40B4-BE49-F238E27FC236}">
                <a16:creationId xmlns:a16="http://schemas.microsoft.com/office/drawing/2014/main" id="{2438D249-86BE-2F44-B492-8FE34591DF3A}"/>
              </a:ext>
            </a:extLst>
          </p:cNvPr>
          <p:cNvSpPr txBox="1">
            <a:spLocks/>
          </p:cNvSpPr>
          <p:nvPr/>
        </p:nvSpPr>
        <p:spPr>
          <a:xfrm>
            <a:off x="585698" y="1530819"/>
            <a:ext cx="10768102" cy="1163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ea typeface="Segoe UI Symbol" panose="020B0502040204020203" pitchFamily="34" charset="0"/>
            </a:endParaRPr>
          </a:p>
        </p:txBody>
      </p:sp>
      <p:sp>
        <p:nvSpPr>
          <p:cNvPr id="15" name="Text Placeholder 1">
            <a:extLst>
              <a:ext uri="{FF2B5EF4-FFF2-40B4-BE49-F238E27FC236}">
                <a16:creationId xmlns:a16="http://schemas.microsoft.com/office/drawing/2014/main" id="{B2F28CCD-8A6D-5D44-902B-DEAC817D1C83}"/>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6" name="Picture 15">
            <a:extLst>
              <a:ext uri="{FF2B5EF4-FFF2-40B4-BE49-F238E27FC236}">
                <a16:creationId xmlns:a16="http://schemas.microsoft.com/office/drawing/2014/main" id="{407D9122-697E-8A41-B795-E01886B58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7" name="Text Placeholder 1">
            <a:extLst>
              <a:ext uri="{FF2B5EF4-FFF2-40B4-BE49-F238E27FC236}">
                <a16:creationId xmlns:a16="http://schemas.microsoft.com/office/drawing/2014/main" id="{00D8E076-C5C6-244A-81CF-AB38DBDED94B}"/>
              </a:ext>
            </a:extLst>
          </p:cNvPr>
          <p:cNvSpPr txBox="1">
            <a:spLocks/>
          </p:cNvSpPr>
          <p:nvPr/>
        </p:nvSpPr>
        <p:spPr>
          <a:xfrm>
            <a:off x="9594574" y="1853504"/>
            <a:ext cx="2597426" cy="929655"/>
          </a:xfrm>
          <a:prstGeom prst="rect">
            <a:avLst/>
          </a:prstGeom>
          <a:solidFill>
            <a:schemeClr val="accent1">
              <a:alpha val="19608"/>
            </a:schemeClr>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solidFill>
                  <a:schemeClr val="tx1"/>
                </a:solidFill>
                <a:latin typeface="Segoe UI Symbol"/>
                <a:ea typeface="Segoe UI Symbol"/>
              </a:rPr>
              <a:t>When planning a narrative, I should plan the ___________ first.</a:t>
            </a:r>
          </a:p>
        </p:txBody>
      </p:sp>
      <p:pic>
        <p:nvPicPr>
          <p:cNvPr id="18" name="Picture Placeholder 12">
            <a:extLst>
              <a:ext uri="{FF2B5EF4-FFF2-40B4-BE49-F238E27FC236}">
                <a16:creationId xmlns:a16="http://schemas.microsoft.com/office/drawing/2014/main" id="{0EB04E16-E9DA-144A-9D46-B22BDACF2D97}"/>
              </a:ext>
            </a:extLst>
          </p:cNvPr>
          <p:cNvPicPr>
            <a:picLocks noChangeAspect="1"/>
          </p:cNvPicPr>
          <p:nvPr/>
        </p:nvPicPr>
        <p:blipFill>
          <a:blip r:embed="rId5">
            <a:extLst>
              <a:ext uri="{28A0092B-C50C-407E-A947-70E740481C1C}">
                <a14:useLocalDpi xmlns:a14="http://schemas.microsoft.com/office/drawing/2010/main" val="0"/>
              </a:ext>
            </a:extLst>
          </a:blip>
          <a:srcRect t="110" b="110"/>
          <a:stretch>
            <a:fillRect/>
          </a:stretch>
        </p:blipFill>
        <p:spPr>
          <a:xfrm>
            <a:off x="8801953" y="775750"/>
            <a:ext cx="671833" cy="671833"/>
          </a:xfrm>
          <a:prstGeom prst="rect">
            <a:avLst/>
          </a:prstGeom>
        </p:spPr>
      </p:pic>
      <p:sp>
        <p:nvSpPr>
          <p:cNvPr id="24" name="Text Placeholder 1">
            <a:extLst>
              <a:ext uri="{FF2B5EF4-FFF2-40B4-BE49-F238E27FC236}">
                <a16:creationId xmlns:a16="http://schemas.microsoft.com/office/drawing/2014/main" id="{193598E5-1AD2-3546-BD91-BD0E88E8399C}"/>
              </a:ext>
            </a:extLst>
          </p:cNvPr>
          <p:cNvSpPr txBox="1">
            <a:spLocks/>
          </p:cNvSpPr>
          <p:nvPr/>
        </p:nvSpPr>
        <p:spPr>
          <a:xfrm>
            <a:off x="9596249" y="777670"/>
            <a:ext cx="2597426" cy="846555"/>
          </a:xfrm>
          <a:prstGeom prst="rect">
            <a:avLst/>
          </a:prstGeom>
          <a:solidFill>
            <a:schemeClr val="accent1"/>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Segoe UI Symbol"/>
                <a:ea typeface="Segoe UI Symbol"/>
                <a:cs typeface="Calibri Light"/>
              </a:rPr>
              <a:t>When planning a narrative what section do you plan first?</a:t>
            </a:r>
            <a:endParaRPr lang="en-US"/>
          </a:p>
        </p:txBody>
      </p:sp>
      <p:pic>
        <p:nvPicPr>
          <p:cNvPr id="2" name="Picture 2" descr="Table&#10;&#10;Description automatically generated">
            <a:extLst>
              <a:ext uri="{FF2B5EF4-FFF2-40B4-BE49-F238E27FC236}">
                <a16:creationId xmlns:a16="http://schemas.microsoft.com/office/drawing/2014/main" id="{619F1048-8CC8-4B66-B4E8-0F60327260C8}"/>
              </a:ext>
            </a:extLst>
          </p:cNvPr>
          <p:cNvPicPr>
            <a:picLocks noChangeAspect="1"/>
          </p:cNvPicPr>
          <p:nvPr/>
        </p:nvPicPr>
        <p:blipFill>
          <a:blip r:embed="rId6"/>
          <a:stretch>
            <a:fillRect/>
          </a:stretch>
        </p:blipFill>
        <p:spPr>
          <a:xfrm>
            <a:off x="5170773" y="3214784"/>
            <a:ext cx="5394924" cy="3485901"/>
          </a:xfrm>
          <a:prstGeom prst="rect">
            <a:avLst/>
          </a:prstGeom>
        </p:spPr>
      </p:pic>
      <p:pic>
        <p:nvPicPr>
          <p:cNvPr id="3" name="Picture 3" descr="Diagram&#10;&#10;Description automatically generated">
            <a:extLst>
              <a:ext uri="{FF2B5EF4-FFF2-40B4-BE49-F238E27FC236}">
                <a16:creationId xmlns:a16="http://schemas.microsoft.com/office/drawing/2014/main" id="{E2DFBD76-B38B-A025-FCBB-ECCE9BC9CFDA}"/>
              </a:ext>
            </a:extLst>
          </p:cNvPr>
          <p:cNvPicPr>
            <a:picLocks noChangeAspect="1"/>
          </p:cNvPicPr>
          <p:nvPr/>
        </p:nvPicPr>
        <p:blipFill>
          <a:blip r:embed="rId7"/>
          <a:stretch>
            <a:fillRect/>
          </a:stretch>
        </p:blipFill>
        <p:spPr>
          <a:xfrm>
            <a:off x="425570" y="896717"/>
            <a:ext cx="4454105" cy="5884075"/>
          </a:xfrm>
          <a:prstGeom prst="rect">
            <a:avLst/>
          </a:prstGeom>
        </p:spPr>
      </p:pic>
      <p:sp>
        <p:nvSpPr>
          <p:cNvPr id="4" name="TextBox 3">
            <a:extLst>
              <a:ext uri="{FF2B5EF4-FFF2-40B4-BE49-F238E27FC236}">
                <a16:creationId xmlns:a16="http://schemas.microsoft.com/office/drawing/2014/main" id="{669C5E9B-615D-1019-91FE-1494AE6B5166}"/>
              </a:ext>
            </a:extLst>
          </p:cNvPr>
          <p:cNvSpPr txBox="1"/>
          <p:nvPr/>
        </p:nvSpPr>
        <p:spPr>
          <a:xfrm>
            <a:off x="5112588" y="1446362"/>
            <a:ext cx="395089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Today we are going to write the first two paragraphs of our narrative. This means we are introducing the character/setting and the problem/feeling.</a:t>
            </a:r>
            <a:endParaRPr lang="en-US" sz="2000">
              <a:cs typeface="Arial"/>
            </a:endParaRPr>
          </a:p>
        </p:txBody>
      </p:sp>
    </p:spTree>
    <p:extLst>
      <p:ext uri="{BB962C8B-B14F-4D97-AF65-F5344CB8AC3E}">
        <p14:creationId xmlns:p14="http://schemas.microsoft.com/office/powerpoint/2010/main" val="854964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nature, fire, person, fireplace&#10;&#10;Description automatically generated">
            <a:extLst>
              <a:ext uri="{FF2B5EF4-FFF2-40B4-BE49-F238E27FC236}">
                <a16:creationId xmlns:a16="http://schemas.microsoft.com/office/drawing/2014/main" id="{724DE1E0-463B-455D-227D-4B1ED67D4409}"/>
              </a:ext>
            </a:extLst>
          </p:cNvPr>
          <p:cNvPicPr>
            <a:picLocks noGrp="1" noChangeAspect="1"/>
          </p:cNvPicPr>
          <p:nvPr>
            <p:ph idx="1"/>
          </p:nvPr>
        </p:nvPicPr>
        <p:blipFill>
          <a:blip r:embed="rId2"/>
          <a:stretch>
            <a:fillRect/>
          </a:stretch>
        </p:blipFill>
        <p:spPr>
          <a:xfrm>
            <a:off x="469541" y="233386"/>
            <a:ext cx="4622382" cy="6489487"/>
          </a:xfrm>
        </p:spPr>
      </p:pic>
      <p:sp>
        <p:nvSpPr>
          <p:cNvPr id="5" name="TextBox 4">
            <a:extLst>
              <a:ext uri="{FF2B5EF4-FFF2-40B4-BE49-F238E27FC236}">
                <a16:creationId xmlns:a16="http://schemas.microsoft.com/office/drawing/2014/main" id="{B24E8537-8829-C502-8E94-79ECB40DE413}"/>
              </a:ext>
            </a:extLst>
          </p:cNvPr>
          <p:cNvSpPr txBox="1"/>
          <p:nvPr/>
        </p:nvSpPr>
        <p:spPr>
          <a:xfrm>
            <a:off x="5817358" y="477671"/>
            <a:ext cx="545910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Here is image of an event happening. There is a lot of information in this image and we can use it to create a story. Let's brainstorm as a class:</a:t>
            </a:r>
          </a:p>
          <a:p>
            <a:pPr marL="285750" indent="-285750">
              <a:buFont typeface="Arial"/>
              <a:buChar char="•"/>
            </a:pPr>
            <a:r>
              <a:rPr lang="en-US">
                <a:cs typeface="Arial"/>
              </a:rPr>
              <a:t>What led up to these events?</a:t>
            </a:r>
          </a:p>
          <a:p>
            <a:pPr marL="285750" indent="-285750">
              <a:buFont typeface="Arial"/>
              <a:buChar char="•"/>
            </a:pPr>
            <a:r>
              <a:rPr lang="en-US">
                <a:cs typeface="Arial"/>
              </a:rPr>
              <a:t>Who are these characters?</a:t>
            </a:r>
          </a:p>
          <a:p>
            <a:pPr marL="285750" indent="-285750">
              <a:buFont typeface="Arial"/>
              <a:buChar char="•"/>
            </a:pPr>
            <a:r>
              <a:rPr lang="en-US">
                <a:cs typeface="Arial"/>
              </a:rPr>
              <a:t>What are some of the details that you notice that could influence your story?</a:t>
            </a:r>
          </a:p>
          <a:p>
            <a:pPr marL="285750" indent="-285750">
              <a:buFont typeface="Arial"/>
              <a:buChar char="•"/>
            </a:pPr>
            <a:endParaRPr lang="en-US">
              <a:cs typeface="Arial"/>
            </a:endParaRPr>
          </a:p>
          <a:p>
            <a:r>
              <a:rPr lang="en-US">
                <a:cs typeface="Arial"/>
              </a:rPr>
              <a:t>Some extra questions we could ask:</a:t>
            </a:r>
          </a:p>
          <a:p>
            <a:pPr marL="285750" indent="-285750">
              <a:buFont typeface="Arial"/>
              <a:buChar char="•"/>
            </a:pPr>
            <a:r>
              <a:rPr lang="en-US">
                <a:cs typeface="Arial"/>
              </a:rPr>
              <a:t>What could the problem be?</a:t>
            </a:r>
          </a:p>
          <a:p>
            <a:pPr marL="285750" indent="-285750">
              <a:buFont typeface="Arial"/>
              <a:buChar char="•"/>
            </a:pPr>
            <a:r>
              <a:rPr lang="en-US">
                <a:cs typeface="Arial"/>
              </a:rPr>
              <a:t>When could this event be happening?</a:t>
            </a:r>
          </a:p>
          <a:p>
            <a:pPr marL="285750" indent="-285750">
              <a:buFont typeface="Arial"/>
              <a:buChar char="•"/>
            </a:pPr>
            <a:r>
              <a:rPr lang="en-US">
                <a:cs typeface="Arial"/>
              </a:rPr>
              <a:t>What are some descriptions that you could use?</a:t>
            </a:r>
          </a:p>
          <a:p>
            <a:pPr marL="285750" indent="-285750">
              <a:buFont typeface="Arial"/>
              <a:buChar char="•"/>
            </a:pPr>
            <a:r>
              <a:rPr lang="en-US">
                <a:cs typeface="Arial"/>
              </a:rPr>
              <a:t>Can we use any of our prior knowledge?</a:t>
            </a:r>
          </a:p>
        </p:txBody>
      </p:sp>
    </p:spTree>
    <p:extLst>
      <p:ext uri="{BB962C8B-B14F-4D97-AF65-F5344CB8AC3E}">
        <p14:creationId xmlns:p14="http://schemas.microsoft.com/office/powerpoint/2010/main" val="2722503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BBC2C99-5B6D-4F17-897F-C29019DC7010}"/>
              </a:ext>
            </a:extLst>
          </p:cNvPr>
          <p:cNvSpPr>
            <a:spLocks noGrp="1"/>
          </p:cNvSpPr>
          <p:nvPr>
            <p:ph type="subTitle" idx="10"/>
          </p:nvPr>
        </p:nvSpPr>
        <p:spPr/>
        <p:txBody>
          <a:bodyPr/>
          <a:lstStyle/>
          <a:p>
            <a:endParaRPr lang="en-US"/>
          </a:p>
        </p:txBody>
      </p:sp>
      <p:graphicFrame>
        <p:nvGraphicFramePr>
          <p:cNvPr id="10" name="Content Placeholder 9">
            <a:extLst>
              <a:ext uri="{FF2B5EF4-FFF2-40B4-BE49-F238E27FC236}">
                <a16:creationId xmlns:a16="http://schemas.microsoft.com/office/drawing/2014/main" id="{4B0502D9-4897-AA46-9B4F-038A2A38BBBA}"/>
              </a:ext>
            </a:extLst>
          </p:cNvPr>
          <p:cNvGraphicFramePr>
            <a:graphicFrameLocks noGrp="1"/>
          </p:cNvGraphicFramePr>
          <p:nvPr>
            <p:ph idx="1"/>
            <p:extLst>
              <p:ext uri="{D42A27DB-BD31-4B8C-83A1-F6EECF244321}">
                <p14:modId xmlns:p14="http://schemas.microsoft.com/office/powerpoint/2010/main" val="4265118637"/>
              </p:ext>
            </p:extLst>
          </p:nvPr>
        </p:nvGraphicFramePr>
        <p:xfrm>
          <a:off x="148086" y="395399"/>
          <a:ext cx="11916696" cy="5934804"/>
        </p:xfrm>
        <a:graphic>
          <a:graphicData uri="http://schemas.openxmlformats.org/drawingml/2006/table">
            <a:tbl>
              <a:tblPr firstRow="1" firstCol="1" bandRow="1">
                <a:tableStyleId>{5C22544A-7EE6-4342-B048-85BDC9FD1C3A}</a:tableStyleId>
              </a:tblPr>
              <a:tblGrid>
                <a:gridCol w="501923">
                  <a:extLst>
                    <a:ext uri="{9D8B030D-6E8A-4147-A177-3AD203B41FA5}">
                      <a16:colId xmlns:a16="http://schemas.microsoft.com/office/drawing/2014/main" val="3764603094"/>
                    </a:ext>
                  </a:extLst>
                </a:gridCol>
                <a:gridCol w="1879257">
                  <a:extLst>
                    <a:ext uri="{9D8B030D-6E8A-4147-A177-3AD203B41FA5}">
                      <a16:colId xmlns:a16="http://schemas.microsoft.com/office/drawing/2014/main" val="2750205430"/>
                    </a:ext>
                  </a:extLst>
                </a:gridCol>
                <a:gridCol w="4148959">
                  <a:extLst>
                    <a:ext uri="{9D8B030D-6E8A-4147-A177-3AD203B41FA5}">
                      <a16:colId xmlns:a16="http://schemas.microsoft.com/office/drawing/2014/main" val="1240356681"/>
                    </a:ext>
                  </a:extLst>
                </a:gridCol>
                <a:gridCol w="5386557">
                  <a:extLst>
                    <a:ext uri="{9D8B030D-6E8A-4147-A177-3AD203B41FA5}">
                      <a16:colId xmlns:a16="http://schemas.microsoft.com/office/drawing/2014/main" val="664980448"/>
                    </a:ext>
                  </a:extLst>
                </a:gridCol>
              </a:tblGrid>
              <a:tr h="778119">
                <a:tc>
                  <a:txBody>
                    <a:bodyPr/>
                    <a:lstStyle/>
                    <a:p>
                      <a:pPr algn="ctr">
                        <a:spcAft>
                          <a:spcPts val="0"/>
                        </a:spcAft>
                        <a:tabLst>
                          <a:tab pos="4876800" algn="l"/>
                        </a:tabLst>
                      </a:pPr>
                      <a:r>
                        <a:rPr lang="en-US" sz="1600">
                          <a:effectLst/>
                        </a:rPr>
                        <a:t>S</a:t>
                      </a:r>
                    </a:p>
                  </a:txBody>
                  <a:tcPr marL="68580" marR="68580" marT="0" marB="0"/>
                </a:tc>
                <a:tc>
                  <a:txBody>
                    <a:bodyPr/>
                    <a:lstStyle/>
                    <a:p>
                      <a:pPr algn="ctr">
                        <a:spcAft>
                          <a:spcPts val="0"/>
                        </a:spcAft>
                        <a:tabLst>
                          <a:tab pos="4876800" algn="l"/>
                        </a:tabLst>
                      </a:pPr>
                      <a:r>
                        <a:rPr lang="en-US" sz="1600">
                          <a:solidFill>
                            <a:schemeClr val="tx1"/>
                          </a:solidFill>
                          <a:effectLst/>
                        </a:rPr>
                        <a:t>3. Character &amp;</a:t>
                      </a:r>
                    </a:p>
                    <a:p>
                      <a:pPr algn="ctr">
                        <a:spcAft>
                          <a:spcPts val="0"/>
                        </a:spcAft>
                        <a:tabLst>
                          <a:tab pos="4876800" algn="l"/>
                        </a:tabLst>
                      </a:pPr>
                      <a:r>
                        <a:rPr lang="en-US" sz="1600">
                          <a:solidFill>
                            <a:schemeClr val="tx1"/>
                          </a:solidFill>
                          <a:effectLst/>
                        </a:rPr>
                        <a:t>Setting</a:t>
                      </a:r>
                    </a:p>
                  </a:txBody>
                  <a:tcPr marL="68580" marR="68580" marT="0" marB="0">
                    <a:solidFill>
                      <a:schemeClr val="accent3">
                        <a:lumMod val="20000"/>
                        <a:lumOff val="80000"/>
                      </a:schemeClr>
                    </a:solidFill>
                  </a:tcPr>
                </a:tc>
                <a:tc gridSpan="2">
                  <a:txBody>
                    <a:bodyPr/>
                    <a:lstStyle/>
                    <a:p>
                      <a:pPr lvl="0" algn="l">
                        <a:spcAft>
                          <a:spcPts val="0"/>
                        </a:spcAft>
                        <a:buNone/>
                      </a:pPr>
                      <a:endParaRPr lang="en-US" sz="1600">
                        <a:solidFill>
                          <a:schemeClr val="tx1"/>
                        </a:solidFill>
                        <a:effectLst/>
                      </a:endParaRPr>
                    </a:p>
                  </a:txBody>
                  <a:tcPr marL="68580" marR="68580" marT="0" marB="0">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3521783863"/>
                  </a:ext>
                </a:extLst>
              </a:tr>
              <a:tr h="817684">
                <a:tc>
                  <a:txBody>
                    <a:bodyPr/>
                    <a:lstStyle/>
                    <a:p>
                      <a:pPr algn="ctr">
                        <a:spcAft>
                          <a:spcPts val="0"/>
                        </a:spcAft>
                        <a:tabLst>
                          <a:tab pos="4876800" algn="l"/>
                        </a:tabLst>
                      </a:pPr>
                      <a:r>
                        <a:rPr lang="en-US" sz="1600">
                          <a:effectLst/>
                        </a:rPr>
                        <a:t>P</a:t>
                      </a:r>
                    </a:p>
                  </a:txBody>
                  <a:tcPr marL="68580" marR="68580" marT="0" marB="0"/>
                </a:tc>
                <a:tc>
                  <a:txBody>
                    <a:bodyPr/>
                    <a:lstStyle/>
                    <a:p>
                      <a:pPr marL="342900" lvl="0" indent="-342900" algn="ctr">
                        <a:spcAft>
                          <a:spcPts val="0"/>
                        </a:spcAft>
                      </a:pPr>
                      <a:r>
                        <a:rPr lang="en-US" sz="1600" b="1">
                          <a:effectLst/>
                        </a:rPr>
                        <a:t>1. Problem</a:t>
                      </a:r>
                    </a:p>
                    <a:p>
                      <a:pPr marL="228600" algn="ctr">
                        <a:spcAft>
                          <a:spcPts val="0"/>
                        </a:spcAft>
                        <a:tabLst>
                          <a:tab pos="4876800" algn="l"/>
                        </a:tabLst>
                      </a:pPr>
                      <a:endParaRPr lang="en-US" sz="1600" b="1">
                        <a:effectLst/>
                      </a:endParaRPr>
                    </a:p>
                  </a:txBody>
                  <a:tcPr marL="68580" marR="68580" marT="0" marB="0"/>
                </a:tc>
                <a:tc>
                  <a:txBody>
                    <a:bodyPr/>
                    <a:lstStyle/>
                    <a:p>
                      <a:pPr marL="342900" lvl="0" indent="-342900" algn="l">
                        <a:spcAft>
                          <a:spcPts val="0"/>
                        </a:spcAft>
                      </a:pPr>
                      <a:r>
                        <a:rPr lang="en-US" sz="1600" b="1">
                          <a:solidFill>
                            <a:schemeClr val="tx1"/>
                          </a:solidFill>
                          <a:effectLst/>
                        </a:rPr>
                        <a:t>b. Before statement</a:t>
                      </a:r>
                    </a:p>
                  </a:txBody>
                  <a:tcPr marL="68580" marR="68580" marT="0" marB="0"/>
                </a:tc>
                <a:tc>
                  <a:txBody>
                    <a:bodyPr/>
                    <a:lstStyle/>
                    <a:p>
                      <a:pPr marL="342900" lvl="0" indent="-342900" algn="l">
                        <a:spcAft>
                          <a:spcPts val="0"/>
                        </a:spcAft>
                      </a:pPr>
                      <a:r>
                        <a:rPr lang="en-US" sz="1600" b="1">
                          <a:solidFill>
                            <a:schemeClr val="tx1"/>
                          </a:solidFill>
                          <a:effectLst/>
                        </a:rPr>
                        <a:t>a. Problem statement</a:t>
                      </a:r>
                    </a:p>
                  </a:txBody>
                  <a:tcPr marL="68580" marR="68580" marT="0" marB="0"/>
                </a:tc>
                <a:extLst>
                  <a:ext uri="{0D108BD9-81ED-4DB2-BD59-A6C34878D82A}">
                    <a16:rowId xmlns:a16="http://schemas.microsoft.com/office/drawing/2014/main" val="2616416328"/>
                  </a:ext>
                </a:extLst>
              </a:tr>
              <a:tr h="817684">
                <a:tc>
                  <a:txBody>
                    <a:bodyPr/>
                    <a:lstStyle/>
                    <a:p>
                      <a:pPr algn="ctr">
                        <a:spcAft>
                          <a:spcPts val="0"/>
                        </a:spcAft>
                        <a:tabLst>
                          <a:tab pos="4876800" algn="l"/>
                        </a:tabLst>
                      </a:pPr>
                      <a:r>
                        <a:rPr lang="en-US" sz="1600">
                          <a:effectLst/>
                        </a:rPr>
                        <a:t>F</a:t>
                      </a:r>
                    </a:p>
                  </a:txBody>
                  <a:tcPr marL="68580" marR="68580" marT="0" marB="0"/>
                </a:tc>
                <a:tc>
                  <a:txBody>
                    <a:bodyPr/>
                    <a:lstStyle/>
                    <a:p>
                      <a:pPr algn="ctr">
                        <a:spcAft>
                          <a:spcPts val="0"/>
                        </a:spcAft>
                      </a:pPr>
                      <a:r>
                        <a:rPr lang="en-US" sz="1600" b="1">
                          <a:effectLst/>
                        </a:rPr>
                        <a:t>2. Feeling</a:t>
                      </a:r>
                    </a:p>
                  </a:txBody>
                  <a:tcPr marL="68580" marR="68580" marT="0" marB="0"/>
                </a:tc>
                <a:tc gridSpan="2">
                  <a:txBody>
                    <a:bodyPr/>
                    <a:lstStyle/>
                    <a:p>
                      <a:pPr algn="l">
                        <a:spcAft>
                          <a:spcPts val="0"/>
                        </a:spcAft>
                        <a:tabLst>
                          <a:tab pos="4876800" algn="l"/>
                        </a:tabLst>
                      </a:pPr>
                      <a:endParaRPr lang="en-US" sz="1600">
                        <a:solidFill>
                          <a:schemeClr val="tx1"/>
                        </a:solidFill>
                        <a:effectLst/>
                      </a:endParaRPr>
                    </a:p>
                  </a:txBody>
                  <a:tcPr marL="68580" marR="68580" marT="0" marB="0"/>
                </a:tc>
                <a:tc hMerge="1">
                  <a:txBody>
                    <a:bodyPr/>
                    <a:lstStyle/>
                    <a:p>
                      <a:endParaRPr lang="en-US"/>
                    </a:p>
                  </a:txBody>
                  <a:tcPr/>
                </a:tc>
                <a:extLst>
                  <a:ext uri="{0D108BD9-81ED-4DB2-BD59-A6C34878D82A}">
                    <a16:rowId xmlns:a16="http://schemas.microsoft.com/office/drawing/2014/main" val="2369974716"/>
                  </a:ext>
                </a:extLst>
              </a:tr>
              <a:tr h="659423">
                <a:tc>
                  <a:txBody>
                    <a:bodyPr/>
                    <a:lstStyle/>
                    <a:p>
                      <a:pPr algn="ctr">
                        <a:spcAft>
                          <a:spcPts val="0"/>
                        </a:spcAft>
                        <a:tabLst>
                          <a:tab pos="4876800" algn="l"/>
                        </a:tabLst>
                      </a:pPr>
                      <a:r>
                        <a:rPr lang="en-US" sz="1600">
                          <a:effectLst/>
                        </a:rPr>
                        <a:t>Pl</a:t>
                      </a:r>
                    </a:p>
                  </a:txBody>
                  <a:tcPr marL="68580" marR="68580" marT="0" marB="0"/>
                </a:tc>
                <a:tc>
                  <a:txBody>
                    <a:bodyPr/>
                    <a:lstStyle/>
                    <a:p>
                      <a:pPr algn="ctr">
                        <a:spcAft>
                          <a:spcPts val="0"/>
                        </a:spcAft>
                      </a:pPr>
                      <a:r>
                        <a:rPr lang="en-US" sz="1600" b="1">
                          <a:effectLst/>
                        </a:rPr>
                        <a:t>5. Plan</a:t>
                      </a:r>
                    </a:p>
                  </a:txBody>
                  <a:tcPr marL="68580" marR="68580" marT="0" marB="0"/>
                </a:tc>
                <a:tc gridSpan="2">
                  <a:txBody>
                    <a:bodyPr/>
                    <a:lstStyle/>
                    <a:p>
                      <a:pPr algn="l">
                        <a:spcAft>
                          <a:spcPts val="0"/>
                        </a:spcAft>
                        <a:tabLst>
                          <a:tab pos="4876800" algn="l"/>
                        </a:tabLst>
                      </a:pPr>
                      <a:endParaRPr lang="en-US" sz="1600">
                        <a:solidFill>
                          <a:schemeClr val="tx1"/>
                        </a:solidFill>
                        <a:effectLst/>
                      </a:endParaRPr>
                    </a:p>
                  </a:txBody>
                  <a:tcPr marL="68580" marR="68580" marT="0" marB="0"/>
                </a:tc>
                <a:tc hMerge="1">
                  <a:txBody>
                    <a:bodyPr/>
                    <a:lstStyle/>
                    <a:p>
                      <a:endParaRPr lang="en-US"/>
                    </a:p>
                  </a:txBody>
                  <a:tcPr/>
                </a:tc>
                <a:extLst>
                  <a:ext uri="{0D108BD9-81ED-4DB2-BD59-A6C34878D82A}">
                    <a16:rowId xmlns:a16="http://schemas.microsoft.com/office/drawing/2014/main" val="384394125"/>
                  </a:ext>
                </a:extLst>
              </a:tr>
              <a:tr h="764930">
                <a:tc>
                  <a:txBody>
                    <a:bodyPr/>
                    <a:lstStyle/>
                    <a:p>
                      <a:pPr algn="ctr">
                        <a:spcAft>
                          <a:spcPts val="0"/>
                        </a:spcAft>
                        <a:tabLst>
                          <a:tab pos="4876800" algn="l"/>
                        </a:tabLst>
                      </a:pPr>
                      <a:r>
                        <a:rPr lang="en-US" sz="1600">
                          <a:effectLst/>
                        </a:rPr>
                        <a:t>A</a:t>
                      </a:r>
                    </a:p>
                  </a:txBody>
                  <a:tcPr marL="68580" marR="68580" marT="0" marB="0"/>
                </a:tc>
                <a:tc>
                  <a:txBody>
                    <a:bodyPr/>
                    <a:lstStyle/>
                    <a:p>
                      <a:pPr marL="228600" algn="ctr">
                        <a:spcAft>
                          <a:spcPts val="0"/>
                        </a:spcAft>
                      </a:pPr>
                      <a:r>
                        <a:rPr lang="en-US" sz="1600" b="1">
                          <a:effectLst/>
                        </a:rPr>
                        <a:t>4. Attempt (Successful)</a:t>
                      </a:r>
                    </a:p>
                  </a:txBody>
                  <a:tcPr marL="68580" marR="68580" marT="0" marB="0"/>
                </a:tc>
                <a:tc gridSpan="2">
                  <a:txBody>
                    <a:bodyPr/>
                    <a:lstStyle/>
                    <a:p>
                      <a:pPr algn="l">
                        <a:spcAft>
                          <a:spcPts val="0"/>
                        </a:spcAft>
                        <a:tabLst>
                          <a:tab pos="4876800" algn="l"/>
                        </a:tabLst>
                      </a:pPr>
                      <a:endParaRPr lang="en-US" sz="1600">
                        <a:solidFill>
                          <a:schemeClr val="tx1"/>
                        </a:solidFill>
                        <a:effectLst/>
                      </a:endParaRPr>
                    </a:p>
                  </a:txBody>
                  <a:tcPr marL="68580" marR="68580" marT="0" marB="0"/>
                </a:tc>
                <a:tc hMerge="1">
                  <a:txBody>
                    <a:bodyPr/>
                    <a:lstStyle/>
                    <a:p>
                      <a:endParaRPr lang="en-US"/>
                    </a:p>
                  </a:txBody>
                  <a:tcPr/>
                </a:tc>
                <a:extLst>
                  <a:ext uri="{0D108BD9-81ED-4DB2-BD59-A6C34878D82A}">
                    <a16:rowId xmlns:a16="http://schemas.microsoft.com/office/drawing/2014/main" val="462743562"/>
                  </a:ext>
                </a:extLst>
              </a:tr>
              <a:tr h="698988">
                <a:tc>
                  <a:txBody>
                    <a:bodyPr/>
                    <a:lstStyle/>
                    <a:p>
                      <a:pPr algn="ctr">
                        <a:spcAft>
                          <a:spcPts val="0"/>
                        </a:spcAft>
                        <a:tabLst>
                          <a:tab pos="4876800" algn="l"/>
                        </a:tabLst>
                      </a:pPr>
                      <a:r>
                        <a:rPr lang="en-US" sz="1600">
                          <a:effectLst/>
                        </a:rPr>
                        <a:t>C</a:t>
                      </a:r>
                    </a:p>
                  </a:txBody>
                  <a:tcPr marL="68580" marR="68580" marT="0" marB="0"/>
                </a:tc>
                <a:tc>
                  <a:txBody>
                    <a:bodyPr/>
                    <a:lstStyle/>
                    <a:p>
                      <a:pPr algn="ctr">
                        <a:spcAft>
                          <a:spcPts val="0"/>
                        </a:spcAft>
                      </a:pPr>
                      <a:r>
                        <a:rPr lang="en-US" sz="1600" b="1">
                          <a:effectLst/>
                        </a:rPr>
                        <a:t>6. Consequence</a:t>
                      </a:r>
                    </a:p>
                  </a:txBody>
                  <a:tcPr marL="68580" marR="68580" marT="0" marB="0"/>
                </a:tc>
                <a:tc gridSpan="2">
                  <a:txBody>
                    <a:bodyPr/>
                    <a:lstStyle/>
                    <a:p>
                      <a:pPr algn="l">
                        <a:spcAft>
                          <a:spcPts val="0"/>
                        </a:spcAft>
                        <a:tabLst>
                          <a:tab pos="4876800" algn="l"/>
                        </a:tabLst>
                      </a:pPr>
                      <a:endParaRPr lang="en-US" sz="1600">
                        <a:solidFill>
                          <a:schemeClr val="tx1"/>
                        </a:solidFill>
                        <a:effectLst/>
                      </a:endParaRPr>
                    </a:p>
                  </a:txBody>
                  <a:tcPr marL="68580" marR="68580" marT="0" marB="0"/>
                </a:tc>
                <a:tc hMerge="1">
                  <a:txBody>
                    <a:bodyPr/>
                    <a:lstStyle/>
                    <a:p>
                      <a:endParaRPr lang="en-US"/>
                    </a:p>
                  </a:txBody>
                  <a:tcPr/>
                </a:tc>
                <a:extLst>
                  <a:ext uri="{0D108BD9-81ED-4DB2-BD59-A6C34878D82A}">
                    <a16:rowId xmlns:a16="http://schemas.microsoft.com/office/drawing/2014/main" val="2474314512"/>
                  </a:ext>
                </a:extLst>
              </a:tr>
              <a:tr h="751742">
                <a:tc>
                  <a:txBody>
                    <a:bodyPr/>
                    <a:lstStyle/>
                    <a:p>
                      <a:pPr algn="ctr">
                        <a:spcAft>
                          <a:spcPts val="0"/>
                        </a:spcAft>
                        <a:tabLst>
                          <a:tab pos="4876800" algn="l"/>
                        </a:tabLst>
                      </a:pPr>
                      <a:r>
                        <a:rPr lang="en-US" sz="1600">
                          <a:effectLst/>
                        </a:rPr>
                        <a:t>E</a:t>
                      </a:r>
                    </a:p>
                  </a:txBody>
                  <a:tcPr marL="68580" marR="68580" marT="0" marB="0"/>
                </a:tc>
                <a:tc>
                  <a:txBody>
                    <a:bodyPr/>
                    <a:lstStyle/>
                    <a:p>
                      <a:pPr algn="ctr">
                        <a:spcAft>
                          <a:spcPts val="0"/>
                        </a:spcAft>
                      </a:pPr>
                      <a:r>
                        <a:rPr lang="en-US" sz="1600" b="1">
                          <a:effectLst/>
                        </a:rPr>
                        <a:t>7. Ending</a:t>
                      </a:r>
                    </a:p>
                  </a:txBody>
                  <a:tcPr marL="68580" marR="68580" marT="0" marB="0"/>
                </a:tc>
                <a:tc gridSpan="2">
                  <a:txBody>
                    <a:bodyPr/>
                    <a:lstStyle/>
                    <a:p>
                      <a:pPr algn="l">
                        <a:spcAft>
                          <a:spcPts val="0"/>
                        </a:spcAft>
                        <a:tabLst>
                          <a:tab pos="4876800" algn="l"/>
                        </a:tabLst>
                      </a:pPr>
                      <a:endParaRPr lang="en-US" sz="1600">
                        <a:solidFill>
                          <a:schemeClr val="tx1"/>
                        </a:solidFill>
                        <a:effectLst/>
                      </a:endParaRPr>
                    </a:p>
                  </a:txBody>
                  <a:tcPr marL="68580" marR="68580" marT="0" marB="0"/>
                </a:tc>
                <a:tc hMerge="1">
                  <a:txBody>
                    <a:bodyPr/>
                    <a:lstStyle/>
                    <a:p>
                      <a:endParaRPr lang="en-US"/>
                    </a:p>
                  </a:txBody>
                  <a:tcPr/>
                </a:tc>
                <a:extLst>
                  <a:ext uri="{0D108BD9-81ED-4DB2-BD59-A6C34878D82A}">
                    <a16:rowId xmlns:a16="http://schemas.microsoft.com/office/drawing/2014/main" val="170647977"/>
                  </a:ext>
                </a:extLst>
              </a:tr>
              <a:tr h="646234">
                <a:tc>
                  <a:txBody>
                    <a:bodyPr/>
                    <a:lstStyle/>
                    <a:p>
                      <a:pPr algn="ctr">
                        <a:spcAft>
                          <a:spcPts val="0"/>
                        </a:spcAft>
                        <a:tabLst>
                          <a:tab pos="4876800" algn="l"/>
                        </a:tabLst>
                      </a:pPr>
                      <a:r>
                        <a:rPr lang="en-US" sz="1600">
                          <a:effectLst/>
                        </a:rPr>
                        <a:t>EF</a:t>
                      </a:r>
                    </a:p>
                  </a:txBody>
                  <a:tcPr marL="68580" marR="68580" marT="0" marB="0"/>
                </a:tc>
                <a:tc>
                  <a:txBody>
                    <a:bodyPr/>
                    <a:lstStyle/>
                    <a:p>
                      <a:pPr algn="ctr">
                        <a:spcAft>
                          <a:spcPts val="0"/>
                        </a:spcAft>
                      </a:pPr>
                      <a:r>
                        <a:rPr lang="en-US" sz="1600" b="1">
                          <a:effectLst/>
                        </a:rPr>
                        <a:t>8. End Feeling</a:t>
                      </a:r>
                    </a:p>
                  </a:txBody>
                  <a:tcPr marL="68580" marR="68580" marT="0" marB="0"/>
                </a:tc>
                <a:tc gridSpan="2">
                  <a:txBody>
                    <a:bodyPr/>
                    <a:lstStyle/>
                    <a:p>
                      <a:pPr algn="l">
                        <a:spcAft>
                          <a:spcPts val="0"/>
                        </a:spcAft>
                        <a:tabLst>
                          <a:tab pos="4876800" algn="l"/>
                        </a:tabLst>
                      </a:pPr>
                      <a:endParaRPr lang="en-US" sz="1600">
                        <a:solidFill>
                          <a:schemeClr val="tx1"/>
                        </a:solidFill>
                        <a:effectLst/>
                      </a:endParaRPr>
                    </a:p>
                  </a:txBody>
                  <a:tcPr marL="68580" marR="68580" marT="0" marB="0"/>
                </a:tc>
                <a:tc hMerge="1">
                  <a:txBody>
                    <a:bodyPr/>
                    <a:lstStyle/>
                    <a:p>
                      <a:endParaRPr lang="en-US"/>
                    </a:p>
                  </a:txBody>
                  <a:tcPr/>
                </a:tc>
                <a:extLst>
                  <a:ext uri="{0D108BD9-81ED-4DB2-BD59-A6C34878D82A}">
                    <a16:rowId xmlns:a16="http://schemas.microsoft.com/office/drawing/2014/main" val="3133562307"/>
                  </a:ext>
                </a:extLst>
              </a:tr>
            </a:tbl>
          </a:graphicData>
        </a:graphic>
      </p:graphicFrame>
    </p:spTree>
    <p:extLst>
      <p:ext uri="{BB962C8B-B14F-4D97-AF65-F5344CB8AC3E}">
        <p14:creationId xmlns:p14="http://schemas.microsoft.com/office/powerpoint/2010/main" val="2453689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C261-D9A9-49BF-8B31-7F8AA9799EBD}"/>
              </a:ext>
            </a:extLst>
          </p:cNvPr>
          <p:cNvSpPr>
            <a:spLocks noGrp="1"/>
          </p:cNvSpPr>
          <p:nvPr>
            <p:ph type="title"/>
          </p:nvPr>
        </p:nvSpPr>
        <p:spPr>
          <a:xfrm>
            <a:off x="1564747" y="-466525"/>
            <a:ext cx="5217172" cy="1158857"/>
          </a:xfrm>
        </p:spPr>
        <p:txBody>
          <a:bodyPr vert="horz" lIns="91440" tIns="45720" rIns="91440" bIns="45720" rtlCol="0" anchor="b">
            <a:normAutofit/>
          </a:bodyPr>
          <a:lstStyle/>
          <a:p>
            <a:r>
              <a:rPr lang="en-US" kern="1200">
                <a:latin typeface="Segoe UI Symbol" panose="020B0502040204020203" pitchFamily="34" charset="0"/>
                <a:ea typeface="Segoe UI Symbol" panose="020B0502040204020203" pitchFamily="34" charset="0"/>
              </a:rPr>
              <a:t>Your task today</a:t>
            </a:r>
          </a:p>
        </p:txBody>
      </p:sp>
      <p:pic>
        <p:nvPicPr>
          <p:cNvPr id="370" name="Picture 369" descr="Icon&#10;&#10;Description automatically generated">
            <a:extLst>
              <a:ext uri="{FF2B5EF4-FFF2-40B4-BE49-F238E27FC236}">
                <a16:creationId xmlns:a16="http://schemas.microsoft.com/office/drawing/2014/main" id="{9B6EC7F4-8CAD-B347-9B07-D763F4DBB4B4}"/>
              </a:ext>
            </a:extLst>
          </p:cNvPr>
          <p:cNvPicPr>
            <a:picLocks noChangeAspect="1"/>
          </p:cNvPicPr>
          <p:nvPr/>
        </p:nvPicPr>
        <p:blipFill rotWithShape="1">
          <a:blip r:embed="rId3"/>
          <a:srcRect l="10152" t="10152" r="10152" b="10152"/>
          <a:stretch/>
        </p:blipFill>
        <p:spPr>
          <a:xfrm>
            <a:off x="161611" y="-6381"/>
            <a:ext cx="616166" cy="618659"/>
          </a:xfrm>
          <a:prstGeom prst="ellipse">
            <a:avLst/>
          </a:prstGeom>
        </p:spPr>
      </p:pic>
      <p:sp>
        <p:nvSpPr>
          <p:cNvPr id="12" name="Rectangle 11">
            <a:extLst>
              <a:ext uri="{FF2B5EF4-FFF2-40B4-BE49-F238E27FC236}">
                <a16:creationId xmlns:a16="http://schemas.microsoft.com/office/drawing/2014/main" id="{8D5CBA3A-F1DB-7B43-ACA5-4F7DD4553136}"/>
              </a:ext>
            </a:extLst>
          </p:cNvPr>
          <p:cNvSpPr/>
          <p:nvPr/>
        </p:nvSpPr>
        <p:spPr>
          <a:xfrm>
            <a:off x="232035" y="675350"/>
            <a:ext cx="6180528" cy="4719241"/>
          </a:xfrm>
          <a:prstGeom prst="rect">
            <a:avLst/>
          </a:prstGeom>
          <a:ln>
            <a:solidFill>
              <a:srgbClr val="000000"/>
            </a:solidFill>
          </a:ln>
        </p:spPr>
        <p:txBody>
          <a:bodyPr wrap="square" lIns="91440" tIns="45720" rIns="91440" bIns="45720" anchor="t">
            <a:spAutoFit/>
          </a:bodyPr>
          <a:lstStyle/>
          <a:p>
            <a:pPr>
              <a:lnSpc>
                <a:spcPct val="90000"/>
              </a:lnSpc>
              <a:spcBef>
                <a:spcPts val="1000"/>
              </a:spcBef>
            </a:pPr>
            <a:r>
              <a:rPr lang="en-US" sz="2000">
                <a:latin typeface="Segoe UI Symbol"/>
                <a:ea typeface="Segoe UI Symbol"/>
                <a:cs typeface="Calibri Light"/>
              </a:rPr>
              <a:t>Using the provided picture prompt, plan a narrative using the SPFPLACE template.</a:t>
            </a:r>
            <a:endParaRPr lang="en-US" sz="2000">
              <a:ea typeface="+mn-lt"/>
              <a:cs typeface="+mn-lt"/>
            </a:endParaRPr>
          </a:p>
          <a:p>
            <a:pPr>
              <a:lnSpc>
                <a:spcPct val="90000"/>
              </a:lnSpc>
              <a:spcBef>
                <a:spcPts val="1000"/>
              </a:spcBef>
            </a:pPr>
            <a:r>
              <a:rPr lang="en-US" sz="2000">
                <a:ea typeface="+mn-lt"/>
                <a:cs typeface="+mn-lt"/>
              </a:rPr>
              <a:t>Finish your plan within 10 minutes, making sure you have written something in each box. It only needs to be a couple of dot points.</a:t>
            </a:r>
          </a:p>
          <a:p>
            <a:pPr>
              <a:lnSpc>
                <a:spcPct val="90000"/>
              </a:lnSpc>
              <a:spcBef>
                <a:spcPts val="1000"/>
              </a:spcBef>
            </a:pPr>
            <a:r>
              <a:rPr lang="en-US" sz="2000">
                <a:latin typeface="Segoe UI Symbol"/>
                <a:ea typeface="Segoe UI Symbol"/>
                <a:cs typeface="Calibri Light"/>
              </a:rPr>
              <a:t>With the time remaining, read through your plan and decide what extra details you can add.</a:t>
            </a:r>
          </a:p>
          <a:p>
            <a:pPr>
              <a:lnSpc>
                <a:spcPct val="90000"/>
              </a:lnSpc>
              <a:spcBef>
                <a:spcPts val="1000"/>
              </a:spcBef>
            </a:pPr>
            <a:r>
              <a:rPr lang="en-US" sz="2000">
                <a:latin typeface="Segoe UI Symbol"/>
                <a:ea typeface="Segoe UI Symbol"/>
                <a:cs typeface="Calibri Light"/>
              </a:rPr>
              <a:t>For example,</a:t>
            </a:r>
          </a:p>
          <a:p>
            <a:pPr>
              <a:lnSpc>
                <a:spcPct val="90000"/>
              </a:lnSpc>
              <a:spcBef>
                <a:spcPts val="1000"/>
              </a:spcBef>
            </a:pPr>
            <a:r>
              <a:rPr lang="en-US" sz="2000">
                <a:latin typeface="Segoe UI Symbol"/>
                <a:ea typeface="Segoe UI Symbol"/>
                <a:cs typeface="Calibri Light"/>
              </a:rPr>
              <a:t>- Who, where, when, why, how (character/setting)</a:t>
            </a:r>
            <a:endParaRPr lang="en-US" sz="2000">
              <a:ea typeface="+mn-lt"/>
              <a:cs typeface="+mn-lt"/>
            </a:endParaRPr>
          </a:p>
          <a:p>
            <a:pPr>
              <a:lnSpc>
                <a:spcPct val="90000"/>
              </a:lnSpc>
              <a:spcBef>
                <a:spcPts val="1000"/>
              </a:spcBef>
            </a:pPr>
            <a:r>
              <a:rPr lang="en-US" sz="2000">
                <a:latin typeface="Segoe UI Symbol"/>
                <a:ea typeface="Segoe UI Symbol"/>
                <a:cs typeface="Calibri Light"/>
              </a:rPr>
              <a:t>- 5 senses – hearing, taste, touch, smell, seeing </a:t>
            </a:r>
          </a:p>
          <a:p>
            <a:pPr>
              <a:lnSpc>
                <a:spcPct val="90000"/>
              </a:lnSpc>
              <a:spcBef>
                <a:spcPts val="1000"/>
              </a:spcBef>
            </a:pPr>
            <a:r>
              <a:rPr lang="en-US" sz="2000">
                <a:latin typeface="Segoe UI Symbol"/>
                <a:ea typeface="Segoe UI Symbol"/>
                <a:cs typeface="Calibri Light"/>
              </a:rPr>
              <a:t>- Adjectives, adverbs and descriptive phrases</a:t>
            </a:r>
            <a:endParaRPr lang="en-US" sz="2000">
              <a:ea typeface="+mn-lt"/>
              <a:cs typeface="+mn-lt"/>
            </a:endParaRPr>
          </a:p>
          <a:p>
            <a:pPr>
              <a:lnSpc>
                <a:spcPct val="90000"/>
              </a:lnSpc>
              <a:spcBef>
                <a:spcPts val="1000"/>
              </a:spcBef>
            </a:pPr>
            <a:r>
              <a:rPr lang="en-US" sz="2000">
                <a:latin typeface="Segoe UI Symbol"/>
                <a:ea typeface="Segoe UI Symbol"/>
                <a:cs typeface="Calibri Light"/>
              </a:rPr>
              <a:t>- Ideas for complex sentences </a:t>
            </a:r>
            <a:endParaRPr lang="en-US" sz="2000">
              <a:ea typeface="+mn-lt"/>
              <a:cs typeface="+mn-lt"/>
            </a:endParaRPr>
          </a:p>
          <a:p>
            <a:pPr>
              <a:lnSpc>
                <a:spcPct val="90000"/>
              </a:lnSpc>
              <a:spcBef>
                <a:spcPts val="1000"/>
              </a:spcBef>
            </a:pPr>
            <a:r>
              <a:rPr lang="en-US" sz="2000">
                <a:latin typeface="Segoe UI Symbol"/>
                <a:ea typeface="Segoe UI Symbol"/>
                <a:cs typeface="Calibri Light"/>
              </a:rPr>
              <a:t>- Vocabulary</a:t>
            </a:r>
          </a:p>
        </p:txBody>
      </p:sp>
      <p:pic>
        <p:nvPicPr>
          <p:cNvPr id="4" name="Picture 4" descr="A picture containing nature, fire, person, fireplace&#10;&#10;Description automatically generated">
            <a:extLst>
              <a:ext uri="{FF2B5EF4-FFF2-40B4-BE49-F238E27FC236}">
                <a16:creationId xmlns:a16="http://schemas.microsoft.com/office/drawing/2014/main" id="{4D8FEC2C-BFFB-0BC2-9FDA-95947E2848C7}"/>
              </a:ext>
            </a:extLst>
          </p:cNvPr>
          <p:cNvPicPr>
            <a:picLocks noGrp="1" noChangeAspect="1"/>
          </p:cNvPicPr>
          <p:nvPr>
            <p:ph idx="1"/>
          </p:nvPr>
        </p:nvPicPr>
        <p:blipFill>
          <a:blip r:embed="rId4"/>
          <a:stretch>
            <a:fillRect/>
          </a:stretch>
        </p:blipFill>
        <p:spPr>
          <a:xfrm>
            <a:off x="6974974" y="233386"/>
            <a:ext cx="4622382" cy="6489487"/>
          </a:xfrm>
        </p:spPr>
      </p:pic>
    </p:spTree>
    <p:extLst>
      <p:ext uri="{BB962C8B-B14F-4D97-AF65-F5344CB8AC3E}">
        <p14:creationId xmlns:p14="http://schemas.microsoft.com/office/powerpoint/2010/main" val="3381725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1E76-989F-5E4B-AB44-3F038CF318DF}"/>
              </a:ext>
            </a:extLst>
          </p:cNvPr>
          <p:cNvSpPr>
            <a:spLocks noGrp="1"/>
          </p:cNvSpPr>
          <p:nvPr>
            <p:ph type="title"/>
          </p:nvPr>
        </p:nvSpPr>
        <p:spPr/>
        <p:txBody>
          <a:bodyPr>
            <a:normAutofit fontScale="90000"/>
          </a:bodyPr>
          <a:lstStyle/>
          <a:p>
            <a:r>
              <a:rPr lang="en-US">
                <a:latin typeface="Segoe UI Symbol"/>
                <a:ea typeface="Segoe UI Symbol"/>
              </a:rPr>
              <a:t>Write - Narrative Story Grammar</a:t>
            </a:r>
            <a:endParaRPr lang="en-US">
              <a:ea typeface="Segoe UI Symbol"/>
            </a:endParaRPr>
          </a:p>
        </p:txBody>
      </p:sp>
      <p:sp>
        <p:nvSpPr>
          <p:cNvPr id="5" name="Text Placeholder 4">
            <a:extLst>
              <a:ext uri="{FF2B5EF4-FFF2-40B4-BE49-F238E27FC236}">
                <a16:creationId xmlns:a16="http://schemas.microsoft.com/office/drawing/2014/main" id="{A1E7424B-940B-D7F7-25DB-1A5D47A817F5}"/>
              </a:ext>
            </a:extLst>
          </p:cNvPr>
          <p:cNvSpPr>
            <a:spLocks noGrp="1"/>
          </p:cNvSpPr>
          <p:nvPr>
            <p:ph type="body" sz="quarter" idx="10"/>
          </p:nvPr>
        </p:nvSpPr>
        <p:spPr>
          <a:xfrm>
            <a:off x="4610280" y="2818408"/>
            <a:ext cx="3028950" cy="227478"/>
          </a:xfrm>
        </p:spPr>
        <p:txBody>
          <a:bodyPr vert="horz" lIns="91440" tIns="45720" rIns="91440" bIns="45720" rtlCol="0" anchor="t">
            <a:noAutofit/>
          </a:bodyPr>
          <a:lstStyle/>
          <a:p>
            <a:r>
              <a:rPr lang="en-US" sz="2800">
                <a:latin typeface="Segoe UI Symbol"/>
                <a:ea typeface="Segoe UI Symbol"/>
              </a:rPr>
              <a:t>Lesson 4</a:t>
            </a:r>
            <a:endParaRPr lang="en-US" sz="2800"/>
          </a:p>
        </p:txBody>
      </p:sp>
    </p:spTree>
    <p:extLst>
      <p:ext uri="{BB962C8B-B14F-4D97-AF65-F5344CB8AC3E}">
        <p14:creationId xmlns:p14="http://schemas.microsoft.com/office/powerpoint/2010/main" val="878378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Writing a 'V-</a:t>
            </a:r>
            <a:r>
              <a:rPr lang="en-AU" err="1">
                <a:latin typeface="KG HAPPY"/>
              </a:rPr>
              <a:t>ing</a:t>
            </a:r>
            <a:r>
              <a:rPr lang="en-AU">
                <a:latin typeface="KG HAPPY"/>
              </a:rPr>
              <a:t>' </a:t>
            </a:r>
            <a:br>
              <a:rPr lang="en-AU">
                <a:latin typeface="KG HAPPY"/>
              </a:rPr>
            </a:br>
            <a:r>
              <a:rPr lang="en-AU">
                <a:latin typeface="KG HAPPY"/>
              </a:rPr>
              <a:t>clause</a:t>
            </a:r>
            <a:endParaRPr lang="en-AU">
              <a:latin typeface="KG HAPPY" panose="02000000000000000000" pitchFamily="2" charset="0"/>
            </a:endParaRPr>
          </a:p>
        </p:txBody>
      </p:sp>
      <p:sp>
        <p:nvSpPr>
          <p:cNvPr id="3" name="TextBox 2">
            <a:extLst>
              <a:ext uri="{FF2B5EF4-FFF2-40B4-BE49-F238E27FC236}">
                <a16:creationId xmlns:a16="http://schemas.microsoft.com/office/drawing/2014/main" id="{2042A22B-B2C9-4025-A8C2-932BC3BADD43}"/>
              </a:ext>
            </a:extLst>
          </p:cNvPr>
          <p:cNvSpPr txBox="1"/>
          <p:nvPr/>
        </p:nvSpPr>
        <p:spPr>
          <a:xfrm>
            <a:off x="1001" y="4721312"/>
            <a:ext cx="6625085" cy="216443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lnSpc>
                <a:spcPct val="85000"/>
              </a:lnSpc>
              <a:spcBef>
                <a:spcPts val="1300"/>
              </a:spcBef>
              <a:defRPr/>
            </a:pPr>
            <a:r>
              <a:rPr lang="en-US" sz="2000" b="1">
                <a:solidFill>
                  <a:schemeClr val="tx1"/>
                </a:solidFill>
                <a:ea typeface="+mn-lt"/>
                <a:cs typeface="+mn-lt"/>
              </a:rPr>
              <a:t>Steps:</a:t>
            </a:r>
            <a:r>
              <a:rPr lang="en-US" sz="2000">
                <a:solidFill>
                  <a:schemeClr val="tx1"/>
                </a:solidFill>
                <a:ea typeface="+mn-lt"/>
                <a:cs typeface="+mn-lt"/>
              </a:rPr>
              <a:t> </a:t>
            </a:r>
          </a:p>
          <a:p>
            <a:pPr defTabSz="914400">
              <a:lnSpc>
                <a:spcPct val="85000"/>
              </a:lnSpc>
              <a:spcBef>
                <a:spcPts val="1300"/>
              </a:spcBef>
              <a:defRPr/>
            </a:pPr>
            <a:r>
              <a:rPr lang="en-US" sz="2000">
                <a:solidFill>
                  <a:schemeClr val="tx1"/>
                </a:solidFill>
                <a:cs typeface="Calibri Light"/>
              </a:rPr>
              <a:t>1. Read the sentence. </a:t>
            </a:r>
          </a:p>
          <a:p>
            <a:pPr defTabSz="914400">
              <a:lnSpc>
                <a:spcPct val="85000"/>
              </a:lnSpc>
              <a:spcBef>
                <a:spcPts val="1300"/>
              </a:spcBef>
              <a:defRPr/>
            </a:pPr>
            <a:r>
              <a:rPr lang="en-US" sz="2000">
                <a:solidFill>
                  <a:schemeClr val="tx1"/>
                </a:solidFill>
                <a:cs typeface="Calibri Light"/>
              </a:rPr>
              <a:t>2. Write a 'V-</a:t>
            </a:r>
            <a:r>
              <a:rPr lang="en-US" sz="2000" err="1">
                <a:solidFill>
                  <a:schemeClr val="tx1"/>
                </a:solidFill>
                <a:cs typeface="Calibri Light"/>
              </a:rPr>
              <a:t>ing</a:t>
            </a:r>
            <a:r>
              <a:rPr lang="en-US" sz="2000">
                <a:solidFill>
                  <a:schemeClr val="tx1"/>
                </a:solidFill>
                <a:cs typeface="Calibri Light"/>
              </a:rPr>
              <a:t>' clause that matches the subject and predicate before the independent clause. </a:t>
            </a:r>
          </a:p>
          <a:p>
            <a:pPr defTabSz="914400">
              <a:lnSpc>
                <a:spcPct val="85000"/>
              </a:lnSpc>
              <a:spcBef>
                <a:spcPts val="1300"/>
              </a:spcBef>
              <a:defRPr/>
            </a:pPr>
            <a:r>
              <a:rPr lang="en-US" sz="2000">
                <a:solidFill>
                  <a:schemeClr val="tx1"/>
                </a:solidFill>
                <a:ea typeface="+mn-lt"/>
                <a:cs typeface="+mn-lt"/>
              </a:rPr>
              <a:t>3. Include a comma before or after the V-</a:t>
            </a:r>
            <a:r>
              <a:rPr lang="en-US" sz="2000" err="1">
                <a:solidFill>
                  <a:schemeClr val="tx1"/>
                </a:solidFill>
                <a:ea typeface="+mn-lt"/>
                <a:cs typeface="+mn-lt"/>
              </a:rPr>
              <a:t>ing</a:t>
            </a:r>
            <a:r>
              <a:rPr lang="en-US" sz="2000">
                <a:solidFill>
                  <a:schemeClr val="tx1"/>
                </a:solidFill>
                <a:ea typeface="+mn-lt"/>
                <a:cs typeface="+mn-lt"/>
              </a:rPr>
              <a:t> clause, and then write the rest of the sentence. </a:t>
            </a:r>
            <a:endParaRPr lang="en-US">
              <a:solidFill>
                <a:schemeClr val="tx1"/>
              </a:solidFill>
              <a:ea typeface="+mn-lt"/>
              <a:cs typeface="+mn-lt"/>
            </a:endParaRPr>
          </a:p>
        </p:txBody>
      </p:sp>
      <p:sp>
        <p:nvSpPr>
          <p:cNvPr id="4" name="TextBox 3">
            <a:extLst>
              <a:ext uri="{FF2B5EF4-FFF2-40B4-BE49-F238E27FC236}">
                <a16:creationId xmlns:a16="http://schemas.microsoft.com/office/drawing/2014/main" id="{DAB6BA32-F20C-42D5-AD5C-1759F8976C2F}"/>
              </a:ext>
            </a:extLst>
          </p:cNvPr>
          <p:cNvSpPr txBox="1"/>
          <p:nvPr/>
        </p:nvSpPr>
        <p:spPr>
          <a:xfrm>
            <a:off x="770627" y="2150853"/>
            <a:ext cx="70443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The boy cheered his team on. </a:t>
            </a:r>
            <a:endParaRPr lang="en-US"/>
          </a:p>
        </p:txBody>
      </p:sp>
      <p:sp>
        <p:nvSpPr>
          <p:cNvPr id="10" name="TextBox 9">
            <a:extLst>
              <a:ext uri="{FF2B5EF4-FFF2-40B4-BE49-F238E27FC236}">
                <a16:creationId xmlns:a16="http://schemas.microsoft.com/office/drawing/2014/main" id="{329EAB24-C379-4D4D-BE50-8C8785FA3161}"/>
              </a:ext>
            </a:extLst>
          </p:cNvPr>
          <p:cNvSpPr txBox="1"/>
          <p:nvPr/>
        </p:nvSpPr>
        <p:spPr>
          <a:xfrm>
            <a:off x="770626" y="2884098"/>
            <a:ext cx="66969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70C0"/>
                </a:solidFill>
              </a:rPr>
              <a:t>The boy cheered his team on, screaming and chanting.</a:t>
            </a:r>
            <a:endParaRPr lang="en-US"/>
          </a:p>
        </p:txBody>
      </p:sp>
      <p:sp>
        <p:nvSpPr>
          <p:cNvPr id="8" name="TextBox 7">
            <a:extLst>
              <a:ext uri="{FF2B5EF4-FFF2-40B4-BE49-F238E27FC236}">
                <a16:creationId xmlns:a16="http://schemas.microsoft.com/office/drawing/2014/main" id="{8DA6C8FC-6B4B-4754-B53D-88EF7B1F3A4E}"/>
              </a:ext>
            </a:extLst>
          </p:cNvPr>
          <p:cNvSpPr txBox="1"/>
          <p:nvPr/>
        </p:nvSpPr>
        <p:spPr>
          <a:xfrm>
            <a:off x="8920778" y="1091189"/>
            <a:ext cx="2976407" cy="230832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kumimoji="0" lang="en-US" sz="2400" b="1" i="0" u="none" strike="noStrike" kern="1200" cap="none" spc="0" normalizeH="0" baseline="0" noProof="0">
                <a:ln>
                  <a:noFill/>
                </a:ln>
                <a:effectLst/>
                <a:uLnTx/>
                <a:uFillTx/>
                <a:latin typeface="Calibri Light" panose="020F0302020204030204"/>
                <a:ea typeface="+mn-ea"/>
                <a:cs typeface="+mn-cs"/>
              </a:rPr>
              <a:t>CFU Question:</a:t>
            </a:r>
            <a:r>
              <a:rPr lang="en-US" sz="2400" b="1">
                <a:latin typeface="Calibri Light" panose="020F0302020204030204"/>
              </a:rPr>
              <a:t> Write a 'V-</a:t>
            </a:r>
            <a:r>
              <a:rPr lang="en-US" sz="2400" b="1" err="1">
                <a:latin typeface="Calibri Light" panose="020F0302020204030204"/>
              </a:rPr>
              <a:t>ing</a:t>
            </a:r>
            <a:r>
              <a:rPr lang="en-US" sz="2400" b="1">
                <a:latin typeface="Calibri Light" panose="020F0302020204030204"/>
              </a:rPr>
              <a:t>' clause for the following sentence. </a:t>
            </a:r>
            <a:endParaRPr lang="en-US" sz="2400" b="1">
              <a:latin typeface="Calibri Light" panose="020F0302020204030204"/>
              <a:cs typeface="Calibri Light"/>
            </a:endParaRPr>
          </a:p>
          <a:p>
            <a:pPr defTabSz="914400">
              <a:defRPr/>
            </a:pPr>
            <a:endParaRPr lang="en-US" sz="2400" b="1">
              <a:cs typeface="Calibri Light"/>
            </a:endParaRPr>
          </a:p>
          <a:p>
            <a:pPr defTabSz="914400">
              <a:defRPr/>
            </a:pPr>
            <a:r>
              <a:rPr lang="en-US" sz="2400" b="1">
                <a:ea typeface="Calibri Light"/>
                <a:cs typeface="Calibri Light"/>
              </a:rPr>
              <a:t>She travelled to school. </a:t>
            </a:r>
          </a:p>
        </p:txBody>
      </p:sp>
      <p:pic>
        <p:nvPicPr>
          <p:cNvPr id="12" name="Picture 8" descr="Icon&#10;&#10;Description automatically generated">
            <a:extLst>
              <a:ext uri="{FF2B5EF4-FFF2-40B4-BE49-F238E27FC236}">
                <a16:creationId xmlns:a16="http://schemas.microsoft.com/office/drawing/2014/main" id="{5F0E9999-41B2-4F2A-AAE8-0570EE0892DE}"/>
              </a:ext>
            </a:extLst>
          </p:cNvPr>
          <p:cNvPicPr>
            <a:picLocks noChangeAspect="1"/>
          </p:cNvPicPr>
          <p:nvPr/>
        </p:nvPicPr>
        <p:blipFill>
          <a:blip r:embed="rId3"/>
          <a:stretch>
            <a:fillRect/>
          </a:stretch>
        </p:blipFill>
        <p:spPr>
          <a:xfrm>
            <a:off x="8265723" y="1084232"/>
            <a:ext cx="606366" cy="577612"/>
          </a:xfrm>
          <a:prstGeom prst="rect">
            <a:avLst/>
          </a:prstGeom>
        </p:spPr>
      </p:pic>
    </p:spTree>
    <p:extLst>
      <p:ext uri="{BB962C8B-B14F-4D97-AF65-F5344CB8AC3E}">
        <p14:creationId xmlns:p14="http://schemas.microsoft.com/office/powerpoint/2010/main" val="6643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7E349B-A5A6-4982-84D3-93CC6506FAA1}"/>
              </a:ext>
            </a:extLst>
          </p:cNvPr>
          <p:cNvSpPr/>
          <p:nvPr/>
        </p:nvSpPr>
        <p:spPr>
          <a:xfrm>
            <a:off x="274821" y="265285"/>
            <a:ext cx="1887182" cy="553998"/>
          </a:xfrm>
          <a:prstGeom prst="rect">
            <a:avLst/>
          </a:prstGeom>
        </p:spPr>
        <p:txBody>
          <a:bodyPr wrap="square">
            <a:spAutoFit/>
          </a:bodyPr>
          <a:lstStyle/>
          <a:p>
            <a:r>
              <a:rPr lang="en-US" sz="1000">
                <a:latin typeface="Segoe UI Symbol" panose="020B0502040204020203" pitchFamily="34" charset="0"/>
              </a:rPr>
              <a:t>Ask discussion question</a:t>
            </a:r>
          </a:p>
          <a:p>
            <a:r>
              <a:rPr lang="en-US" sz="1000">
                <a:latin typeface="Segoe UI Symbol" panose="020B0502040204020203" pitchFamily="34" charset="0"/>
              </a:rPr>
              <a:t>Briefly note examples of ways of adding detail</a:t>
            </a:r>
          </a:p>
        </p:txBody>
      </p:sp>
      <p:sp>
        <p:nvSpPr>
          <p:cNvPr id="13" name="Text Placeholder 5">
            <a:extLst>
              <a:ext uri="{FF2B5EF4-FFF2-40B4-BE49-F238E27FC236}">
                <a16:creationId xmlns:a16="http://schemas.microsoft.com/office/drawing/2014/main" id="{B1FE53FF-2BCE-4D6C-B751-93CB583FD441}"/>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rPr>
              <a:t>1-1</a:t>
            </a:r>
          </a:p>
        </p:txBody>
      </p:sp>
      <p:sp>
        <p:nvSpPr>
          <p:cNvPr id="19" name="Subtitle 2">
            <a:extLst>
              <a:ext uri="{FF2B5EF4-FFF2-40B4-BE49-F238E27FC236}">
                <a16:creationId xmlns:a16="http://schemas.microsoft.com/office/drawing/2014/main" id="{8307A072-2C9B-4D72-BDA0-336CD3EAA48A}"/>
              </a:ext>
            </a:extLst>
          </p:cNvPr>
          <p:cNvSpPr txBox="1">
            <a:spLocks/>
          </p:cNvSpPr>
          <p:nvPr/>
        </p:nvSpPr>
        <p:spPr>
          <a:xfrm>
            <a:off x="2162002" y="344382"/>
            <a:ext cx="1056701" cy="230832"/>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a:solidFill>
                  <a:schemeClr val="bg1"/>
                </a:solidFill>
                <a:latin typeface="Segoe UI Symbol" panose="020B0502040204020203" pitchFamily="34" charset="0"/>
              </a:rPr>
              <a:t>APK</a:t>
            </a:r>
          </a:p>
        </p:txBody>
      </p:sp>
      <p:sp>
        <p:nvSpPr>
          <p:cNvPr id="28" name="Rectangle 27">
            <a:extLst>
              <a:ext uri="{FF2B5EF4-FFF2-40B4-BE49-F238E27FC236}">
                <a16:creationId xmlns:a16="http://schemas.microsoft.com/office/drawing/2014/main" id="{E8EEB685-EF10-F64D-9ADD-BA291FEAC1E0}"/>
              </a:ext>
            </a:extLst>
          </p:cNvPr>
          <p:cNvSpPr/>
          <p:nvPr/>
        </p:nvSpPr>
        <p:spPr>
          <a:xfrm>
            <a:off x="542811" y="1220506"/>
            <a:ext cx="8906890" cy="584775"/>
          </a:xfrm>
          <a:prstGeom prst="rect">
            <a:avLst/>
          </a:prstGeom>
        </p:spPr>
        <p:txBody>
          <a:bodyPr wrap="square" lIns="91440" tIns="45720" rIns="91440" bIns="45720" anchor="t">
            <a:spAutoFit/>
          </a:bodyPr>
          <a:lstStyle/>
          <a:p>
            <a:r>
              <a:rPr lang="en-US" sz="3200" b="1">
                <a:latin typeface="Segoe UI Symbol"/>
                <a:ea typeface="Segoe UI Symbol"/>
                <a:cs typeface="Calibri Light"/>
              </a:rPr>
              <a:t>What are the components of Story Grammar?</a:t>
            </a:r>
          </a:p>
        </p:txBody>
      </p:sp>
      <p:pic>
        <p:nvPicPr>
          <p:cNvPr id="20" name="Picture 19" descr="Icon&#10;&#10;Description automatically generated">
            <a:extLst>
              <a:ext uri="{FF2B5EF4-FFF2-40B4-BE49-F238E27FC236}">
                <a16:creationId xmlns:a16="http://schemas.microsoft.com/office/drawing/2014/main" id="{80092EDC-17F7-5A41-BFB4-33D9810F3934}"/>
              </a:ext>
            </a:extLst>
          </p:cNvPr>
          <p:cNvPicPr>
            <a:picLocks noChangeAspect="1"/>
          </p:cNvPicPr>
          <p:nvPr/>
        </p:nvPicPr>
        <p:blipFill rotWithShape="1">
          <a:blip r:embed="rId3"/>
          <a:srcRect l="961" t="1549" r="3723" b="3360"/>
          <a:stretch/>
        </p:blipFill>
        <p:spPr>
          <a:xfrm>
            <a:off x="3401341" y="130215"/>
            <a:ext cx="671832" cy="670250"/>
          </a:xfrm>
          <a:prstGeom prst="ellipse">
            <a:avLst/>
          </a:prstGeom>
        </p:spPr>
      </p:pic>
      <p:sp>
        <p:nvSpPr>
          <p:cNvPr id="26" name="Text Placeholder 1">
            <a:extLst>
              <a:ext uri="{FF2B5EF4-FFF2-40B4-BE49-F238E27FC236}">
                <a16:creationId xmlns:a16="http://schemas.microsoft.com/office/drawing/2014/main" id="{299DB6C9-F3EB-B842-9FE2-73E58C45C85A}"/>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27" name="Picture 26">
            <a:extLst>
              <a:ext uri="{FF2B5EF4-FFF2-40B4-BE49-F238E27FC236}">
                <a16:creationId xmlns:a16="http://schemas.microsoft.com/office/drawing/2014/main" id="{30AB80E2-A7C8-AC4E-B155-1208DE355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pic>
        <p:nvPicPr>
          <p:cNvPr id="2" name="Picture 2" descr="Diagram, table&#10;&#10;Description automatically generated">
            <a:extLst>
              <a:ext uri="{FF2B5EF4-FFF2-40B4-BE49-F238E27FC236}">
                <a16:creationId xmlns:a16="http://schemas.microsoft.com/office/drawing/2014/main" id="{E11888E5-B6C1-473E-9E57-44005FEF9F06}"/>
              </a:ext>
            </a:extLst>
          </p:cNvPr>
          <p:cNvPicPr>
            <a:picLocks noChangeAspect="1"/>
          </p:cNvPicPr>
          <p:nvPr/>
        </p:nvPicPr>
        <p:blipFill>
          <a:blip r:embed="rId5"/>
          <a:stretch>
            <a:fillRect/>
          </a:stretch>
        </p:blipFill>
        <p:spPr>
          <a:xfrm>
            <a:off x="922782" y="2201636"/>
            <a:ext cx="2100507" cy="4114800"/>
          </a:xfrm>
          <a:prstGeom prst="rect">
            <a:avLst/>
          </a:prstGeom>
        </p:spPr>
      </p:pic>
    </p:spTree>
    <p:extLst>
      <p:ext uri="{BB962C8B-B14F-4D97-AF65-F5344CB8AC3E}">
        <p14:creationId xmlns:p14="http://schemas.microsoft.com/office/powerpoint/2010/main" val="3694491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0D50-E1A8-754C-927A-B37A0D49B5C9}"/>
              </a:ext>
            </a:extLst>
          </p:cNvPr>
          <p:cNvSpPr>
            <a:spLocks noGrp="1"/>
          </p:cNvSpPr>
          <p:nvPr>
            <p:ph type="title"/>
          </p:nvPr>
        </p:nvSpPr>
        <p:spPr/>
        <p:txBody>
          <a:bodyPr>
            <a:normAutofit fontScale="90000"/>
          </a:bodyPr>
          <a:lstStyle/>
          <a:p>
            <a:r>
              <a:rPr lang="en-US">
                <a:latin typeface="Segoe UI Symbol"/>
                <a:ea typeface="Segoe UI Symbol"/>
              </a:rPr>
              <a:t>I will write my narrative using SPF PLACE from my plan </a:t>
            </a:r>
            <a:endParaRPr lang="en-US">
              <a:ea typeface="Segoe UI Symbol"/>
            </a:endParaRPr>
          </a:p>
        </p:txBody>
      </p:sp>
      <p:sp>
        <p:nvSpPr>
          <p:cNvPr id="3" name="Subtitle 2">
            <a:extLst>
              <a:ext uri="{FF2B5EF4-FFF2-40B4-BE49-F238E27FC236}">
                <a16:creationId xmlns:a16="http://schemas.microsoft.com/office/drawing/2014/main" id="{271689B5-8ED3-DF42-ADC9-5D664F505EC2}"/>
              </a:ext>
            </a:extLst>
          </p:cNvPr>
          <p:cNvSpPr>
            <a:spLocks noGrp="1"/>
          </p:cNvSpPr>
          <p:nvPr>
            <p:ph type="subTitle" idx="1"/>
          </p:nvPr>
        </p:nvSpPr>
        <p:spPr>
          <a:xfrm>
            <a:off x="838200" y="1935247"/>
            <a:ext cx="1689886" cy="230832"/>
          </a:xfrm>
          <a:solidFill>
            <a:schemeClr val="accent1"/>
          </a:solidFill>
        </p:spPr>
        <p:txBody>
          <a:bodyPr/>
          <a:lstStyle/>
          <a:p>
            <a:r>
              <a:rPr lang="en-US"/>
              <a:t>TODAY’S LEARNING GOAL</a:t>
            </a:r>
          </a:p>
        </p:txBody>
      </p:sp>
      <p:sp>
        <p:nvSpPr>
          <p:cNvPr id="6" name="Text Placeholder 5">
            <a:extLst>
              <a:ext uri="{FF2B5EF4-FFF2-40B4-BE49-F238E27FC236}">
                <a16:creationId xmlns:a16="http://schemas.microsoft.com/office/drawing/2014/main" id="{EFF08171-73FB-9A4D-ACC9-390719036732}"/>
              </a:ext>
            </a:extLst>
          </p:cNvPr>
          <p:cNvSpPr>
            <a:spLocks noGrp="1"/>
          </p:cNvSpPr>
          <p:nvPr>
            <p:ph type="body" sz="quarter" idx="13"/>
          </p:nvPr>
        </p:nvSpPr>
        <p:spPr>
          <a:solidFill>
            <a:schemeClr val="accent1"/>
          </a:solidFill>
        </p:spPr>
        <p:txBody>
          <a:bodyPr/>
          <a:lstStyle/>
          <a:p>
            <a:r>
              <a:rPr lang="en-US"/>
              <a:t>1-2</a:t>
            </a:r>
          </a:p>
        </p:txBody>
      </p:sp>
      <p:sp>
        <p:nvSpPr>
          <p:cNvPr id="8" name="Text Placeholder 7">
            <a:extLst>
              <a:ext uri="{FF2B5EF4-FFF2-40B4-BE49-F238E27FC236}">
                <a16:creationId xmlns:a16="http://schemas.microsoft.com/office/drawing/2014/main" id="{1B79FFCA-5CA5-4433-984F-591D79F20AFE}"/>
              </a:ext>
            </a:extLst>
          </p:cNvPr>
          <p:cNvSpPr>
            <a:spLocks noGrp="1"/>
          </p:cNvSpPr>
          <p:nvPr>
            <p:ph type="body" sz="quarter" idx="12"/>
          </p:nvPr>
        </p:nvSpPr>
        <p:spPr/>
        <p:txBody>
          <a:bodyPr/>
          <a:lstStyle/>
          <a:p>
            <a:endParaRPr lang="en-AU"/>
          </a:p>
        </p:txBody>
      </p:sp>
      <p:pic>
        <p:nvPicPr>
          <p:cNvPr id="11" name="Picture 10" descr="Icon&#10;&#10;Description automatically generated">
            <a:extLst>
              <a:ext uri="{FF2B5EF4-FFF2-40B4-BE49-F238E27FC236}">
                <a16:creationId xmlns:a16="http://schemas.microsoft.com/office/drawing/2014/main" id="{AB51AC3D-E2EE-1D4A-B69C-B5CB3FBE5F6D}"/>
              </a:ext>
            </a:extLst>
          </p:cNvPr>
          <p:cNvPicPr>
            <a:picLocks noChangeAspect="1"/>
          </p:cNvPicPr>
          <p:nvPr/>
        </p:nvPicPr>
        <p:blipFill rotWithShape="1">
          <a:blip r:embed="rId2"/>
          <a:srcRect l="935" t="1633" r="1123" b="1670"/>
          <a:stretch/>
        </p:blipFill>
        <p:spPr>
          <a:xfrm>
            <a:off x="8880373" y="2332437"/>
            <a:ext cx="2321945" cy="2324429"/>
          </a:xfrm>
          <a:prstGeom prst="ellipse">
            <a:avLst/>
          </a:prstGeom>
        </p:spPr>
      </p:pic>
      <p:sp>
        <p:nvSpPr>
          <p:cNvPr id="12" name="Text Placeholder 1">
            <a:extLst>
              <a:ext uri="{FF2B5EF4-FFF2-40B4-BE49-F238E27FC236}">
                <a16:creationId xmlns:a16="http://schemas.microsoft.com/office/drawing/2014/main" id="{04B32107-3185-1747-AD9F-F89B930E47F8}"/>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3" name="Picture 12">
            <a:extLst>
              <a:ext uri="{FF2B5EF4-FFF2-40B4-BE49-F238E27FC236}">
                <a16:creationId xmlns:a16="http://schemas.microsoft.com/office/drawing/2014/main" id="{C6D45F95-A778-6542-8937-739872ECF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Tree>
    <p:extLst>
      <p:ext uri="{BB962C8B-B14F-4D97-AF65-F5344CB8AC3E}">
        <p14:creationId xmlns:p14="http://schemas.microsoft.com/office/powerpoint/2010/main" val="4286968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61636" y="329144"/>
            <a:ext cx="1702710" cy="400110"/>
          </a:xfrm>
          <a:prstGeom prst="rect">
            <a:avLst/>
          </a:prstGeom>
        </p:spPr>
        <p:txBody>
          <a:bodyPr wrap="none">
            <a:spAutoFit/>
          </a:bodyPr>
          <a:lstStyle/>
          <a:p>
            <a:r>
              <a:rPr lang="en-US" sz="1000">
                <a:latin typeface="Segoe UI Symbol" panose="020B0502040204020203" pitchFamily="34" charset="0"/>
                <a:ea typeface="Segoe UI Symbol" panose="020B0502040204020203" pitchFamily="34" charset="0"/>
              </a:rPr>
              <a:t>Read Definition &amp; Example</a:t>
            </a:r>
          </a:p>
          <a:p>
            <a:r>
              <a:rPr lang="en-US" sz="1000">
                <a:latin typeface="Segoe UI Symbol" panose="020B0502040204020203" pitchFamily="34" charset="0"/>
                <a:ea typeface="Segoe UI Symbol" panose="020B0502040204020203" pitchFamily="34" charset="0"/>
              </a:rPr>
              <a:t>Ask Question</a:t>
            </a:r>
          </a:p>
        </p:txBody>
      </p:sp>
      <p:sp>
        <p:nvSpPr>
          <p:cNvPr id="11" name="Text Placeholder 1">
            <a:extLst>
              <a:ext uri="{FF2B5EF4-FFF2-40B4-BE49-F238E27FC236}">
                <a16:creationId xmlns:a16="http://schemas.microsoft.com/office/drawing/2014/main" id="{50F48D64-7594-FC47-ABEA-5A121213BA5F}"/>
              </a:ext>
            </a:extLst>
          </p:cNvPr>
          <p:cNvSpPr txBox="1">
            <a:spLocks/>
          </p:cNvSpPr>
          <p:nvPr/>
        </p:nvSpPr>
        <p:spPr>
          <a:xfrm>
            <a:off x="9594574" y="0"/>
            <a:ext cx="2597426" cy="458757"/>
          </a:xfrm>
          <a:prstGeom prst="rect">
            <a:avLst/>
          </a:prstGeom>
          <a:solidFill>
            <a:srgbClr val="7030A0"/>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2" name="Picture 11">
            <a:extLst>
              <a:ext uri="{FF2B5EF4-FFF2-40B4-BE49-F238E27FC236}">
                <a16:creationId xmlns:a16="http://schemas.microsoft.com/office/drawing/2014/main" id="{65F650FD-B97C-5545-9B7A-CFE4D893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44382"/>
            <a:ext cx="1270670" cy="314430"/>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00">
                <a:solidFill>
                  <a:schemeClr val="bg1"/>
                </a:solidFill>
                <a:latin typeface="Segoe UI Symbol" panose="020B0502040204020203" pitchFamily="34" charset="0"/>
                <a:ea typeface="Segoe UI Symbol" panose="020B0502040204020203" pitchFamily="34" charset="0"/>
              </a:rPr>
              <a:t>CONCEPT DEVELOPMENT</a:t>
            </a:r>
          </a:p>
        </p:txBody>
      </p:sp>
      <p:pic>
        <p:nvPicPr>
          <p:cNvPr id="19" name="Picture 18" descr="Icon&#10;&#10;Description automatically generated">
            <a:extLst>
              <a:ext uri="{FF2B5EF4-FFF2-40B4-BE49-F238E27FC236}">
                <a16:creationId xmlns:a16="http://schemas.microsoft.com/office/drawing/2014/main" id="{C00D5A6E-1118-054A-BF8B-F3C3E56889A8}"/>
              </a:ext>
            </a:extLst>
          </p:cNvPr>
          <p:cNvPicPr>
            <a:picLocks noChangeAspect="1"/>
          </p:cNvPicPr>
          <p:nvPr/>
        </p:nvPicPr>
        <p:blipFill rotWithShape="1">
          <a:blip r:embed="rId4"/>
          <a:srcRect l="935" t="1633" r="1123" b="1670"/>
          <a:stretch/>
        </p:blipFill>
        <p:spPr>
          <a:xfrm>
            <a:off x="7417746" y="129424"/>
            <a:ext cx="671114" cy="671832"/>
          </a:xfrm>
          <a:prstGeom prst="ellipse">
            <a:avLst/>
          </a:prstGeom>
        </p:spPr>
      </p:pic>
      <p:sp>
        <p:nvSpPr>
          <p:cNvPr id="20" name="Rectangle 19">
            <a:extLst>
              <a:ext uri="{FF2B5EF4-FFF2-40B4-BE49-F238E27FC236}">
                <a16:creationId xmlns:a16="http://schemas.microsoft.com/office/drawing/2014/main" id="{10481AC7-ADAE-6B4E-B93B-936DE5711DD9}"/>
              </a:ext>
            </a:extLst>
          </p:cNvPr>
          <p:cNvSpPr/>
          <p:nvPr/>
        </p:nvSpPr>
        <p:spPr>
          <a:xfrm>
            <a:off x="3556063" y="114928"/>
            <a:ext cx="3706211" cy="707886"/>
          </a:xfrm>
          <a:prstGeom prst="rect">
            <a:avLst/>
          </a:prstGeom>
          <a:ln>
            <a:solidFill>
              <a:srgbClr val="000000"/>
            </a:solidFill>
          </a:ln>
        </p:spPr>
        <p:txBody>
          <a:bodyPr wrap="square" lIns="91440" tIns="45720" rIns="91440" bIns="45720" anchor="t">
            <a:spAutoFit/>
          </a:bodyPr>
          <a:lstStyle/>
          <a:p>
            <a:pPr algn="ctr">
              <a:spcAft>
                <a:spcPts val="600"/>
              </a:spcAft>
            </a:pPr>
            <a:r>
              <a:rPr lang="en-AU" sz="2000" b="1">
                <a:latin typeface="Segoe UI Symbol"/>
                <a:ea typeface="Segoe UI Symbol"/>
              </a:rPr>
              <a:t>Writing our narrative using the plan:</a:t>
            </a:r>
            <a:endParaRPr lang="en-AU" sz="2000" b="1">
              <a:latin typeface="Segoe UI Symbol" panose="020B0502040204020203" pitchFamily="34" charset="0"/>
              <a:ea typeface="Segoe UI Symbol" panose="020B0502040204020203" pitchFamily="34" charset="0"/>
            </a:endParaRPr>
          </a:p>
        </p:txBody>
      </p:sp>
      <p:sp>
        <p:nvSpPr>
          <p:cNvPr id="23" name="Content Placeholder 2">
            <a:extLst>
              <a:ext uri="{FF2B5EF4-FFF2-40B4-BE49-F238E27FC236}">
                <a16:creationId xmlns:a16="http://schemas.microsoft.com/office/drawing/2014/main" id="{2438D249-86BE-2F44-B492-8FE34591DF3A}"/>
              </a:ext>
            </a:extLst>
          </p:cNvPr>
          <p:cNvSpPr txBox="1">
            <a:spLocks/>
          </p:cNvSpPr>
          <p:nvPr/>
        </p:nvSpPr>
        <p:spPr>
          <a:xfrm>
            <a:off x="585698" y="1530819"/>
            <a:ext cx="10768102" cy="1163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ea typeface="Segoe UI Symbol" panose="020B0502040204020203" pitchFamily="34" charset="0"/>
            </a:endParaRPr>
          </a:p>
        </p:txBody>
      </p:sp>
      <p:sp>
        <p:nvSpPr>
          <p:cNvPr id="15" name="Text Placeholder 1">
            <a:extLst>
              <a:ext uri="{FF2B5EF4-FFF2-40B4-BE49-F238E27FC236}">
                <a16:creationId xmlns:a16="http://schemas.microsoft.com/office/drawing/2014/main" id="{B2F28CCD-8A6D-5D44-902B-DEAC817D1C83}"/>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6" name="Picture 15">
            <a:extLst>
              <a:ext uri="{FF2B5EF4-FFF2-40B4-BE49-F238E27FC236}">
                <a16:creationId xmlns:a16="http://schemas.microsoft.com/office/drawing/2014/main" id="{407D9122-697E-8A41-B795-E01886B58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7" name="Text Placeholder 1">
            <a:extLst>
              <a:ext uri="{FF2B5EF4-FFF2-40B4-BE49-F238E27FC236}">
                <a16:creationId xmlns:a16="http://schemas.microsoft.com/office/drawing/2014/main" id="{00D8E076-C5C6-244A-81CF-AB38DBDED94B}"/>
              </a:ext>
            </a:extLst>
          </p:cNvPr>
          <p:cNvSpPr txBox="1">
            <a:spLocks/>
          </p:cNvSpPr>
          <p:nvPr/>
        </p:nvSpPr>
        <p:spPr>
          <a:xfrm>
            <a:off x="9594574" y="1853504"/>
            <a:ext cx="2597426" cy="929655"/>
          </a:xfrm>
          <a:prstGeom prst="rect">
            <a:avLst/>
          </a:prstGeom>
          <a:solidFill>
            <a:schemeClr val="accent1">
              <a:alpha val="19608"/>
            </a:schemeClr>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solidFill>
                  <a:schemeClr val="tx1"/>
                </a:solidFill>
                <a:latin typeface="Segoe UI Symbol"/>
                <a:ea typeface="Segoe UI Symbol"/>
              </a:rPr>
              <a:t>When planning a narrative, I should plan the ___________ first.</a:t>
            </a:r>
          </a:p>
        </p:txBody>
      </p:sp>
      <p:pic>
        <p:nvPicPr>
          <p:cNvPr id="18" name="Picture Placeholder 12">
            <a:extLst>
              <a:ext uri="{FF2B5EF4-FFF2-40B4-BE49-F238E27FC236}">
                <a16:creationId xmlns:a16="http://schemas.microsoft.com/office/drawing/2014/main" id="{0EB04E16-E9DA-144A-9D46-B22BDACF2D97}"/>
              </a:ext>
            </a:extLst>
          </p:cNvPr>
          <p:cNvPicPr>
            <a:picLocks noChangeAspect="1"/>
          </p:cNvPicPr>
          <p:nvPr/>
        </p:nvPicPr>
        <p:blipFill>
          <a:blip r:embed="rId5">
            <a:extLst>
              <a:ext uri="{28A0092B-C50C-407E-A947-70E740481C1C}">
                <a14:useLocalDpi xmlns:a14="http://schemas.microsoft.com/office/drawing/2010/main" val="0"/>
              </a:ext>
            </a:extLst>
          </a:blip>
          <a:srcRect t="110" b="110"/>
          <a:stretch>
            <a:fillRect/>
          </a:stretch>
        </p:blipFill>
        <p:spPr>
          <a:xfrm>
            <a:off x="8801953" y="775750"/>
            <a:ext cx="671833" cy="671833"/>
          </a:xfrm>
          <a:prstGeom prst="rect">
            <a:avLst/>
          </a:prstGeom>
        </p:spPr>
      </p:pic>
      <p:sp>
        <p:nvSpPr>
          <p:cNvPr id="24" name="Text Placeholder 1">
            <a:extLst>
              <a:ext uri="{FF2B5EF4-FFF2-40B4-BE49-F238E27FC236}">
                <a16:creationId xmlns:a16="http://schemas.microsoft.com/office/drawing/2014/main" id="{193598E5-1AD2-3546-BD91-BD0E88E8399C}"/>
              </a:ext>
            </a:extLst>
          </p:cNvPr>
          <p:cNvSpPr txBox="1">
            <a:spLocks/>
          </p:cNvSpPr>
          <p:nvPr/>
        </p:nvSpPr>
        <p:spPr>
          <a:xfrm>
            <a:off x="9596249" y="777670"/>
            <a:ext cx="2597426" cy="846555"/>
          </a:xfrm>
          <a:prstGeom prst="rect">
            <a:avLst/>
          </a:prstGeom>
          <a:solidFill>
            <a:schemeClr val="accent1"/>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Segoe UI Symbol"/>
                <a:ea typeface="Segoe UI Symbol"/>
                <a:cs typeface="Calibri Light"/>
              </a:rPr>
              <a:t>When planning a narrative what section do you plan first?</a:t>
            </a:r>
            <a:endParaRPr lang="en-US"/>
          </a:p>
        </p:txBody>
      </p:sp>
      <p:pic>
        <p:nvPicPr>
          <p:cNvPr id="2" name="Picture 2" descr="Table&#10;&#10;Description automatically generated">
            <a:extLst>
              <a:ext uri="{FF2B5EF4-FFF2-40B4-BE49-F238E27FC236}">
                <a16:creationId xmlns:a16="http://schemas.microsoft.com/office/drawing/2014/main" id="{619F1048-8CC8-4B66-B4E8-0F60327260C8}"/>
              </a:ext>
            </a:extLst>
          </p:cNvPr>
          <p:cNvPicPr>
            <a:picLocks noChangeAspect="1"/>
          </p:cNvPicPr>
          <p:nvPr/>
        </p:nvPicPr>
        <p:blipFill>
          <a:blip r:embed="rId6"/>
          <a:stretch>
            <a:fillRect/>
          </a:stretch>
        </p:blipFill>
        <p:spPr>
          <a:xfrm>
            <a:off x="5170773" y="3214784"/>
            <a:ext cx="5394924" cy="3485901"/>
          </a:xfrm>
          <a:prstGeom prst="rect">
            <a:avLst/>
          </a:prstGeom>
        </p:spPr>
      </p:pic>
      <p:pic>
        <p:nvPicPr>
          <p:cNvPr id="3" name="Picture 3" descr="Diagram&#10;&#10;Description automatically generated">
            <a:extLst>
              <a:ext uri="{FF2B5EF4-FFF2-40B4-BE49-F238E27FC236}">
                <a16:creationId xmlns:a16="http://schemas.microsoft.com/office/drawing/2014/main" id="{E2DFBD76-B38B-A025-FCBB-ECCE9BC9CFDA}"/>
              </a:ext>
            </a:extLst>
          </p:cNvPr>
          <p:cNvPicPr>
            <a:picLocks noChangeAspect="1"/>
          </p:cNvPicPr>
          <p:nvPr/>
        </p:nvPicPr>
        <p:blipFill>
          <a:blip r:embed="rId7"/>
          <a:stretch>
            <a:fillRect/>
          </a:stretch>
        </p:blipFill>
        <p:spPr>
          <a:xfrm>
            <a:off x="425570" y="896717"/>
            <a:ext cx="4454105" cy="5884075"/>
          </a:xfrm>
          <a:prstGeom prst="rect">
            <a:avLst/>
          </a:prstGeom>
        </p:spPr>
      </p:pic>
      <p:sp>
        <p:nvSpPr>
          <p:cNvPr id="4" name="TextBox 3">
            <a:extLst>
              <a:ext uri="{FF2B5EF4-FFF2-40B4-BE49-F238E27FC236}">
                <a16:creationId xmlns:a16="http://schemas.microsoft.com/office/drawing/2014/main" id="{54600231-FF62-AF35-413B-F233D26BFF6B}"/>
              </a:ext>
            </a:extLst>
          </p:cNvPr>
          <p:cNvSpPr txBox="1"/>
          <p:nvPr/>
        </p:nvSpPr>
        <p:spPr>
          <a:xfrm>
            <a:off x="5112588" y="1446362"/>
            <a:ext cx="395089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Today we are going to write a narrative using the SPF PLACE plan we created yesterday.</a:t>
            </a:r>
            <a:endParaRPr lang="en-US" sz="2000">
              <a:cs typeface="Arial"/>
            </a:endParaRPr>
          </a:p>
        </p:txBody>
      </p:sp>
    </p:spTree>
    <p:extLst>
      <p:ext uri="{BB962C8B-B14F-4D97-AF65-F5344CB8AC3E}">
        <p14:creationId xmlns:p14="http://schemas.microsoft.com/office/powerpoint/2010/main" val="1157093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DCB6-EDEC-492C-ACEA-70C72AC050A0}"/>
              </a:ext>
            </a:extLst>
          </p:cNvPr>
          <p:cNvSpPr>
            <a:spLocks noGrp="1"/>
          </p:cNvSpPr>
          <p:nvPr>
            <p:ph type="title"/>
          </p:nvPr>
        </p:nvSpPr>
        <p:spPr/>
        <p:txBody>
          <a:bodyPr/>
          <a:lstStyle/>
          <a:p>
            <a:r>
              <a:rPr lang="en-US">
                <a:latin typeface="Segoe UI Symbol"/>
                <a:ea typeface="Segoe UI Symbol"/>
              </a:rPr>
              <a:t>Task</a:t>
            </a:r>
            <a:endParaRPr lang="en-US"/>
          </a:p>
        </p:txBody>
      </p:sp>
      <p:sp>
        <p:nvSpPr>
          <p:cNvPr id="4" name="Subtitle 3">
            <a:extLst>
              <a:ext uri="{FF2B5EF4-FFF2-40B4-BE49-F238E27FC236}">
                <a16:creationId xmlns:a16="http://schemas.microsoft.com/office/drawing/2014/main" id="{8BBC2C99-5B6D-4F17-897F-C29019DC7010}"/>
              </a:ext>
            </a:extLst>
          </p:cNvPr>
          <p:cNvSpPr>
            <a:spLocks noGrp="1"/>
          </p:cNvSpPr>
          <p:nvPr>
            <p:ph type="subTitle" idx="10"/>
          </p:nvPr>
        </p:nvSpPr>
        <p:spPr/>
        <p:txBody>
          <a:bodyPr/>
          <a:lstStyle/>
          <a:p>
            <a:endParaRPr lang="en-US"/>
          </a:p>
        </p:txBody>
      </p:sp>
      <p:sp>
        <p:nvSpPr>
          <p:cNvPr id="5" name="Picture Placeholder 4">
            <a:extLst>
              <a:ext uri="{FF2B5EF4-FFF2-40B4-BE49-F238E27FC236}">
                <a16:creationId xmlns:a16="http://schemas.microsoft.com/office/drawing/2014/main" id="{FA86652C-D11B-4EDD-8581-2B823BD1C8F2}"/>
              </a:ext>
            </a:extLst>
          </p:cNvPr>
          <p:cNvSpPr>
            <a:spLocks noGrp="1"/>
          </p:cNvSpPr>
          <p:nvPr>
            <p:ph type="pic" sz="quarter" idx="11"/>
          </p:nvPr>
        </p:nvSpPr>
        <p:spPr/>
      </p:sp>
      <p:sp>
        <p:nvSpPr>
          <p:cNvPr id="6" name="Text Placeholder 5">
            <a:extLst>
              <a:ext uri="{FF2B5EF4-FFF2-40B4-BE49-F238E27FC236}">
                <a16:creationId xmlns:a16="http://schemas.microsoft.com/office/drawing/2014/main" id="{D5FD5C8F-5659-4B81-AB32-AD151C65F151}"/>
              </a:ext>
            </a:extLst>
          </p:cNvPr>
          <p:cNvSpPr>
            <a:spLocks noGrp="1"/>
          </p:cNvSpPr>
          <p:nvPr>
            <p:ph type="body" sz="quarter" idx="12"/>
          </p:nvPr>
        </p:nvSpPr>
        <p:spPr/>
        <p:txBody>
          <a:bodyPr/>
          <a:lstStyle/>
          <a:p>
            <a:endParaRPr lang="en-US"/>
          </a:p>
        </p:txBody>
      </p:sp>
      <p:graphicFrame>
        <p:nvGraphicFramePr>
          <p:cNvPr id="10" name="Content Placeholder 9">
            <a:extLst>
              <a:ext uri="{FF2B5EF4-FFF2-40B4-BE49-F238E27FC236}">
                <a16:creationId xmlns:a16="http://schemas.microsoft.com/office/drawing/2014/main" id="{4B0502D9-4897-AA46-9B4F-038A2A38BBBA}"/>
              </a:ext>
            </a:extLst>
          </p:cNvPr>
          <p:cNvGraphicFramePr>
            <a:graphicFrameLocks noGrp="1"/>
          </p:cNvGraphicFramePr>
          <p:nvPr>
            <p:ph idx="1"/>
          </p:nvPr>
        </p:nvGraphicFramePr>
        <p:xfrm>
          <a:off x="133709" y="215360"/>
          <a:ext cx="11916696" cy="5816108"/>
        </p:xfrm>
        <a:graphic>
          <a:graphicData uri="http://schemas.openxmlformats.org/drawingml/2006/table">
            <a:tbl>
              <a:tblPr firstRow="1" firstCol="1" bandRow="1">
                <a:tableStyleId>{5C22544A-7EE6-4342-B048-85BDC9FD1C3A}</a:tableStyleId>
              </a:tblPr>
              <a:tblGrid>
                <a:gridCol w="501923">
                  <a:extLst>
                    <a:ext uri="{9D8B030D-6E8A-4147-A177-3AD203B41FA5}">
                      <a16:colId xmlns:a16="http://schemas.microsoft.com/office/drawing/2014/main" val="3764603094"/>
                    </a:ext>
                  </a:extLst>
                </a:gridCol>
                <a:gridCol w="1879257">
                  <a:extLst>
                    <a:ext uri="{9D8B030D-6E8A-4147-A177-3AD203B41FA5}">
                      <a16:colId xmlns:a16="http://schemas.microsoft.com/office/drawing/2014/main" val="2750205430"/>
                    </a:ext>
                  </a:extLst>
                </a:gridCol>
                <a:gridCol w="4148959">
                  <a:extLst>
                    <a:ext uri="{9D8B030D-6E8A-4147-A177-3AD203B41FA5}">
                      <a16:colId xmlns:a16="http://schemas.microsoft.com/office/drawing/2014/main" val="1240356681"/>
                    </a:ext>
                  </a:extLst>
                </a:gridCol>
                <a:gridCol w="5386557">
                  <a:extLst>
                    <a:ext uri="{9D8B030D-6E8A-4147-A177-3AD203B41FA5}">
                      <a16:colId xmlns:a16="http://schemas.microsoft.com/office/drawing/2014/main" val="664980448"/>
                    </a:ext>
                  </a:extLst>
                </a:gridCol>
              </a:tblGrid>
              <a:tr h="778119">
                <a:tc>
                  <a:txBody>
                    <a:bodyPr/>
                    <a:lstStyle/>
                    <a:p>
                      <a:pPr algn="ctr">
                        <a:spcAft>
                          <a:spcPts val="0"/>
                        </a:spcAft>
                        <a:tabLst>
                          <a:tab pos="4876800" algn="l"/>
                        </a:tabLst>
                      </a:pPr>
                      <a:r>
                        <a:rPr lang="en-US" sz="1600">
                          <a:effectLst/>
                        </a:rPr>
                        <a:t>S</a:t>
                      </a:r>
                    </a:p>
                  </a:txBody>
                  <a:tcPr marL="68580" marR="68580" marT="0" marB="0"/>
                </a:tc>
                <a:tc>
                  <a:txBody>
                    <a:bodyPr/>
                    <a:lstStyle/>
                    <a:p>
                      <a:pPr algn="ctr">
                        <a:spcAft>
                          <a:spcPts val="0"/>
                        </a:spcAft>
                        <a:tabLst>
                          <a:tab pos="4876800" algn="l"/>
                        </a:tabLst>
                      </a:pPr>
                      <a:r>
                        <a:rPr lang="en-US" sz="1600">
                          <a:solidFill>
                            <a:schemeClr val="tx1"/>
                          </a:solidFill>
                          <a:effectLst/>
                        </a:rPr>
                        <a:t>3. Character &amp;</a:t>
                      </a:r>
                    </a:p>
                    <a:p>
                      <a:pPr algn="ctr">
                        <a:spcAft>
                          <a:spcPts val="0"/>
                        </a:spcAft>
                        <a:tabLst>
                          <a:tab pos="4876800" algn="l"/>
                        </a:tabLst>
                      </a:pPr>
                      <a:r>
                        <a:rPr lang="en-US" sz="1600">
                          <a:solidFill>
                            <a:schemeClr val="tx1"/>
                          </a:solidFill>
                          <a:effectLst/>
                        </a:rPr>
                        <a:t>Setting</a:t>
                      </a:r>
                    </a:p>
                  </a:txBody>
                  <a:tcPr marL="68580" marR="68580" marT="0" marB="0">
                    <a:solidFill>
                      <a:schemeClr val="accent3">
                        <a:lumMod val="20000"/>
                        <a:lumOff val="80000"/>
                      </a:schemeClr>
                    </a:solidFill>
                  </a:tcPr>
                </a:tc>
                <a:tc gridSpan="2">
                  <a:txBody>
                    <a:bodyPr/>
                    <a:lstStyle/>
                    <a:p>
                      <a:pPr algn="ctr">
                        <a:spcAft>
                          <a:spcPts val="0"/>
                        </a:spcAft>
                        <a:tabLst>
                          <a:tab pos="4876800" algn="l"/>
                        </a:tabLst>
                      </a:pPr>
                      <a:endParaRPr lang="en-US" sz="1600">
                        <a:effectLst/>
                      </a:endParaRPr>
                    </a:p>
                  </a:txBody>
                  <a:tcPr marL="68580" marR="68580" marT="0" marB="0">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3521783863"/>
                  </a:ext>
                </a:extLst>
              </a:tr>
              <a:tr h="817684">
                <a:tc>
                  <a:txBody>
                    <a:bodyPr/>
                    <a:lstStyle/>
                    <a:p>
                      <a:pPr algn="ctr">
                        <a:spcAft>
                          <a:spcPts val="0"/>
                        </a:spcAft>
                        <a:tabLst>
                          <a:tab pos="4876800" algn="l"/>
                        </a:tabLst>
                      </a:pPr>
                      <a:r>
                        <a:rPr lang="en-US" sz="1600">
                          <a:effectLst/>
                        </a:rPr>
                        <a:t>P</a:t>
                      </a:r>
                    </a:p>
                  </a:txBody>
                  <a:tcPr marL="68580" marR="68580" marT="0" marB="0"/>
                </a:tc>
                <a:tc>
                  <a:txBody>
                    <a:bodyPr/>
                    <a:lstStyle/>
                    <a:p>
                      <a:pPr marL="342900" lvl="0" indent="-342900" algn="ctr">
                        <a:spcAft>
                          <a:spcPts val="0"/>
                        </a:spcAft>
                      </a:pPr>
                      <a:r>
                        <a:rPr lang="en-US" sz="1600" b="1">
                          <a:effectLst/>
                        </a:rPr>
                        <a:t>1. Problem</a:t>
                      </a:r>
                    </a:p>
                    <a:p>
                      <a:pPr marL="228600" algn="ctr">
                        <a:spcAft>
                          <a:spcPts val="0"/>
                        </a:spcAft>
                        <a:tabLst>
                          <a:tab pos="4876800" algn="l"/>
                        </a:tabLst>
                      </a:pPr>
                      <a:endParaRPr lang="en-US" sz="1600" b="1">
                        <a:effectLst/>
                      </a:endParaRPr>
                    </a:p>
                  </a:txBody>
                  <a:tcPr marL="68580" marR="68580" marT="0" marB="0"/>
                </a:tc>
                <a:tc>
                  <a:txBody>
                    <a:bodyPr/>
                    <a:lstStyle/>
                    <a:p>
                      <a:pPr marL="342900" lvl="0" indent="-342900" algn="l">
                        <a:spcAft>
                          <a:spcPts val="0"/>
                        </a:spcAft>
                      </a:pPr>
                      <a:r>
                        <a:rPr lang="en-US" sz="1600" b="1">
                          <a:effectLst/>
                        </a:rPr>
                        <a:t>b. Before statement</a:t>
                      </a:r>
                    </a:p>
                  </a:txBody>
                  <a:tcPr marL="68580" marR="68580" marT="0" marB="0"/>
                </a:tc>
                <a:tc>
                  <a:txBody>
                    <a:bodyPr/>
                    <a:lstStyle/>
                    <a:p>
                      <a:pPr marL="342900" lvl="0" indent="-342900" algn="l">
                        <a:spcAft>
                          <a:spcPts val="0"/>
                        </a:spcAft>
                      </a:pPr>
                      <a:r>
                        <a:rPr lang="en-US" sz="1600" b="1">
                          <a:effectLst/>
                        </a:rPr>
                        <a:t>a. Problem statement</a:t>
                      </a:r>
                    </a:p>
                  </a:txBody>
                  <a:tcPr marL="68580" marR="68580" marT="0" marB="0"/>
                </a:tc>
                <a:extLst>
                  <a:ext uri="{0D108BD9-81ED-4DB2-BD59-A6C34878D82A}">
                    <a16:rowId xmlns:a16="http://schemas.microsoft.com/office/drawing/2014/main" val="2616416328"/>
                  </a:ext>
                </a:extLst>
              </a:tr>
              <a:tr h="698988">
                <a:tc>
                  <a:txBody>
                    <a:bodyPr/>
                    <a:lstStyle/>
                    <a:p>
                      <a:pPr algn="ctr">
                        <a:spcAft>
                          <a:spcPts val="0"/>
                        </a:spcAft>
                        <a:tabLst>
                          <a:tab pos="4876800" algn="l"/>
                        </a:tabLst>
                      </a:pPr>
                      <a:r>
                        <a:rPr lang="en-US" sz="1600">
                          <a:effectLst/>
                        </a:rPr>
                        <a:t>F</a:t>
                      </a:r>
                    </a:p>
                  </a:txBody>
                  <a:tcPr marL="68580" marR="68580" marT="0" marB="0"/>
                </a:tc>
                <a:tc>
                  <a:txBody>
                    <a:bodyPr/>
                    <a:lstStyle/>
                    <a:p>
                      <a:pPr algn="ctr">
                        <a:spcAft>
                          <a:spcPts val="0"/>
                        </a:spcAft>
                      </a:pPr>
                      <a:r>
                        <a:rPr lang="en-US" sz="1600" b="1">
                          <a:effectLst/>
                        </a:rPr>
                        <a:t>2. Feeling</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2369974716"/>
                  </a:ext>
                </a:extLst>
              </a:tr>
              <a:tr h="659423">
                <a:tc>
                  <a:txBody>
                    <a:bodyPr/>
                    <a:lstStyle/>
                    <a:p>
                      <a:pPr algn="ctr">
                        <a:spcAft>
                          <a:spcPts val="0"/>
                        </a:spcAft>
                        <a:tabLst>
                          <a:tab pos="4876800" algn="l"/>
                        </a:tabLst>
                      </a:pPr>
                      <a:r>
                        <a:rPr lang="en-US" sz="1600">
                          <a:effectLst/>
                        </a:rPr>
                        <a:t>Pl</a:t>
                      </a:r>
                    </a:p>
                  </a:txBody>
                  <a:tcPr marL="68580" marR="68580" marT="0" marB="0"/>
                </a:tc>
                <a:tc>
                  <a:txBody>
                    <a:bodyPr/>
                    <a:lstStyle/>
                    <a:p>
                      <a:pPr algn="ctr">
                        <a:spcAft>
                          <a:spcPts val="0"/>
                        </a:spcAft>
                      </a:pPr>
                      <a:r>
                        <a:rPr lang="en-US" sz="1600" b="1">
                          <a:effectLst/>
                        </a:rPr>
                        <a:t>5. Plan</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384394125"/>
                  </a:ext>
                </a:extLst>
              </a:tr>
              <a:tr h="764930">
                <a:tc>
                  <a:txBody>
                    <a:bodyPr/>
                    <a:lstStyle/>
                    <a:p>
                      <a:pPr algn="ctr">
                        <a:spcAft>
                          <a:spcPts val="0"/>
                        </a:spcAft>
                        <a:tabLst>
                          <a:tab pos="4876800" algn="l"/>
                        </a:tabLst>
                      </a:pPr>
                      <a:r>
                        <a:rPr lang="en-US" sz="1600">
                          <a:effectLst/>
                        </a:rPr>
                        <a:t>A</a:t>
                      </a:r>
                    </a:p>
                  </a:txBody>
                  <a:tcPr marL="68580" marR="68580" marT="0" marB="0"/>
                </a:tc>
                <a:tc>
                  <a:txBody>
                    <a:bodyPr/>
                    <a:lstStyle/>
                    <a:p>
                      <a:pPr marL="228600" algn="ctr">
                        <a:spcAft>
                          <a:spcPts val="0"/>
                        </a:spcAft>
                      </a:pPr>
                      <a:r>
                        <a:rPr lang="en-US" sz="1600" b="1">
                          <a:effectLst/>
                        </a:rPr>
                        <a:t>4. Attempt (Successful)</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462743562"/>
                  </a:ext>
                </a:extLst>
              </a:tr>
              <a:tr h="698988">
                <a:tc>
                  <a:txBody>
                    <a:bodyPr/>
                    <a:lstStyle/>
                    <a:p>
                      <a:pPr algn="ctr">
                        <a:spcAft>
                          <a:spcPts val="0"/>
                        </a:spcAft>
                        <a:tabLst>
                          <a:tab pos="4876800" algn="l"/>
                        </a:tabLst>
                      </a:pPr>
                      <a:r>
                        <a:rPr lang="en-US" sz="1600">
                          <a:effectLst/>
                        </a:rPr>
                        <a:t>C</a:t>
                      </a:r>
                    </a:p>
                  </a:txBody>
                  <a:tcPr marL="68580" marR="68580" marT="0" marB="0"/>
                </a:tc>
                <a:tc>
                  <a:txBody>
                    <a:bodyPr/>
                    <a:lstStyle/>
                    <a:p>
                      <a:pPr algn="ctr">
                        <a:spcAft>
                          <a:spcPts val="0"/>
                        </a:spcAft>
                      </a:pPr>
                      <a:r>
                        <a:rPr lang="en-US" sz="1600" b="1">
                          <a:effectLst/>
                        </a:rPr>
                        <a:t>6. Consequence</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2474314512"/>
                  </a:ext>
                </a:extLst>
              </a:tr>
              <a:tr h="751742">
                <a:tc>
                  <a:txBody>
                    <a:bodyPr/>
                    <a:lstStyle/>
                    <a:p>
                      <a:pPr algn="ctr">
                        <a:spcAft>
                          <a:spcPts val="0"/>
                        </a:spcAft>
                        <a:tabLst>
                          <a:tab pos="4876800" algn="l"/>
                        </a:tabLst>
                      </a:pPr>
                      <a:r>
                        <a:rPr lang="en-US" sz="1600">
                          <a:effectLst/>
                        </a:rPr>
                        <a:t>E</a:t>
                      </a:r>
                    </a:p>
                  </a:txBody>
                  <a:tcPr marL="68580" marR="68580" marT="0" marB="0"/>
                </a:tc>
                <a:tc>
                  <a:txBody>
                    <a:bodyPr/>
                    <a:lstStyle/>
                    <a:p>
                      <a:pPr algn="ctr">
                        <a:spcAft>
                          <a:spcPts val="0"/>
                        </a:spcAft>
                      </a:pPr>
                      <a:r>
                        <a:rPr lang="en-US" sz="1600" b="1">
                          <a:effectLst/>
                        </a:rPr>
                        <a:t>7. Ending</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170647977"/>
                  </a:ext>
                </a:extLst>
              </a:tr>
              <a:tr h="646234">
                <a:tc>
                  <a:txBody>
                    <a:bodyPr/>
                    <a:lstStyle/>
                    <a:p>
                      <a:pPr algn="ctr">
                        <a:spcAft>
                          <a:spcPts val="0"/>
                        </a:spcAft>
                        <a:tabLst>
                          <a:tab pos="4876800" algn="l"/>
                        </a:tabLst>
                      </a:pPr>
                      <a:r>
                        <a:rPr lang="en-US" sz="1600">
                          <a:effectLst/>
                        </a:rPr>
                        <a:t>EF</a:t>
                      </a:r>
                    </a:p>
                  </a:txBody>
                  <a:tcPr marL="68580" marR="68580" marT="0" marB="0"/>
                </a:tc>
                <a:tc>
                  <a:txBody>
                    <a:bodyPr/>
                    <a:lstStyle/>
                    <a:p>
                      <a:pPr algn="ctr">
                        <a:spcAft>
                          <a:spcPts val="0"/>
                        </a:spcAft>
                      </a:pPr>
                      <a:r>
                        <a:rPr lang="en-US" sz="1600" b="1">
                          <a:effectLst/>
                        </a:rPr>
                        <a:t>8. End Feeling</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3133562307"/>
                  </a:ext>
                </a:extLst>
              </a:tr>
            </a:tbl>
          </a:graphicData>
        </a:graphic>
      </p:graphicFrame>
      <p:sp>
        <p:nvSpPr>
          <p:cNvPr id="11" name="TextBox 10">
            <a:extLst>
              <a:ext uri="{FF2B5EF4-FFF2-40B4-BE49-F238E27FC236}">
                <a16:creationId xmlns:a16="http://schemas.microsoft.com/office/drawing/2014/main" id="{6CD73CB5-A23F-E523-8287-0622991888A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650572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075B-1CC9-4E0D-A7D9-6D460393196B}"/>
              </a:ext>
            </a:extLst>
          </p:cNvPr>
          <p:cNvSpPr>
            <a:spLocks noGrp="1"/>
          </p:cNvSpPr>
          <p:nvPr>
            <p:ph type="title"/>
          </p:nvPr>
        </p:nvSpPr>
        <p:spPr>
          <a:xfrm>
            <a:off x="159544" y="5691"/>
            <a:ext cx="7616610" cy="707337"/>
          </a:xfrm>
        </p:spPr>
        <p:txBody>
          <a:bodyPr>
            <a:normAutofit/>
          </a:bodyPr>
          <a:lstStyle/>
          <a:p>
            <a:r>
              <a:rPr lang="en-US" sz="2400">
                <a:latin typeface="Segoe UI Symbol"/>
                <a:ea typeface="Segoe UI Symbol"/>
              </a:rPr>
              <a:t>Plan,  attempt and consequence</a:t>
            </a:r>
            <a:endParaRPr lang="en-US" sz="2800">
              <a:ea typeface="Segoe UI Symbol" panose="020B0502040204020203" pitchFamily="34" charset="0"/>
            </a:endParaRPr>
          </a:p>
        </p:txBody>
      </p:sp>
      <p:sp>
        <p:nvSpPr>
          <p:cNvPr id="4" name="Subtitle 3">
            <a:extLst>
              <a:ext uri="{FF2B5EF4-FFF2-40B4-BE49-F238E27FC236}">
                <a16:creationId xmlns:a16="http://schemas.microsoft.com/office/drawing/2014/main" id="{F18CB81E-EC7C-4D5E-8CEF-69CF784F5B18}"/>
              </a:ext>
            </a:extLst>
          </p:cNvPr>
          <p:cNvSpPr>
            <a:spLocks noGrp="1"/>
          </p:cNvSpPr>
          <p:nvPr>
            <p:ph type="subTitle" idx="10"/>
          </p:nvPr>
        </p:nvSpPr>
        <p:spPr/>
        <p:txBody>
          <a:bodyPr/>
          <a:lstStyle/>
          <a:p>
            <a:endParaRPr lang="en-US"/>
          </a:p>
        </p:txBody>
      </p:sp>
      <p:sp>
        <p:nvSpPr>
          <p:cNvPr id="6" name="Text Placeholder 5">
            <a:extLst>
              <a:ext uri="{FF2B5EF4-FFF2-40B4-BE49-F238E27FC236}">
                <a16:creationId xmlns:a16="http://schemas.microsoft.com/office/drawing/2014/main" id="{C67E2AA2-EC20-49E8-9F52-59B24FC91065}"/>
              </a:ext>
            </a:extLst>
          </p:cNvPr>
          <p:cNvSpPr>
            <a:spLocks noGrp="1"/>
          </p:cNvSpPr>
          <p:nvPr>
            <p:ph type="body" sz="quarter" idx="12"/>
          </p:nvPr>
        </p:nvSpPr>
        <p:spPr/>
        <p:txBody>
          <a:bodyPr/>
          <a:lstStyle/>
          <a:p>
            <a:endParaRPr lang="en-US"/>
          </a:p>
        </p:txBody>
      </p:sp>
      <p:sp>
        <p:nvSpPr>
          <p:cNvPr id="14" name="TextBox 13">
            <a:extLst>
              <a:ext uri="{FF2B5EF4-FFF2-40B4-BE49-F238E27FC236}">
                <a16:creationId xmlns:a16="http://schemas.microsoft.com/office/drawing/2014/main" id="{056FA89F-4A8A-4130-A9A5-876634FE0E38}"/>
              </a:ext>
            </a:extLst>
          </p:cNvPr>
          <p:cNvSpPr txBox="1"/>
          <p:nvPr/>
        </p:nvSpPr>
        <p:spPr>
          <a:xfrm>
            <a:off x="245404" y="3016639"/>
            <a:ext cx="428584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Sentence(s) saying what character(s) think of doing for the plan.</a:t>
            </a:r>
            <a:endParaRPr lang="en-US"/>
          </a:p>
          <a:p>
            <a:r>
              <a:rPr lang="en-US">
                <a:ea typeface="+mn-lt"/>
                <a:cs typeface="+mn-lt"/>
              </a:rPr>
              <a:t>- Internal voice</a:t>
            </a:r>
            <a:endParaRPr lang="en-US"/>
          </a:p>
          <a:p>
            <a:endParaRPr lang="en-US">
              <a:cs typeface="Arial"/>
            </a:endParaRPr>
          </a:p>
          <a:p>
            <a:r>
              <a:rPr lang="en-US" b="1">
                <a:cs typeface="Arial"/>
              </a:rPr>
              <a:t>Sentence(s) telling what characters did from plan</a:t>
            </a:r>
            <a:endParaRPr lang="en-US">
              <a:ea typeface="+mn-lt"/>
              <a:cs typeface="+mn-lt"/>
            </a:endParaRPr>
          </a:p>
          <a:p>
            <a:r>
              <a:rPr lang="en-US">
                <a:cs typeface="Arial"/>
              </a:rPr>
              <a:t>+ Dialogue </a:t>
            </a:r>
            <a:endParaRPr lang="en-US">
              <a:ea typeface="+mn-lt"/>
              <a:cs typeface="+mn-lt"/>
            </a:endParaRPr>
          </a:p>
          <a:p>
            <a:r>
              <a:rPr lang="en-US">
                <a:cs typeface="Arial"/>
              </a:rPr>
              <a:t>+ Internal thoughts</a:t>
            </a:r>
            <a:endParaRPr lang="en-US"/>
          </a:p>
          <a:p>
            <a:endParaRPr lang="en-US">
              <a:cs typeface="Arial"/>
            </a:endParaRPr>
          </a:p>
          <a:p>
            <a:r>
              <a:rPr lang="en-US">
                <a:cs typeface="Arial"/>
              </a:rPr>
              <a:t>Sentence(s) that describe feeling</a:t>
            </a:r>
            <a:endParaRPr lang="en-US">
              <a:ea typeface="+mn-lt"/>
              <a:cs typeface="+mn-lt"/>
            </a:endParaRPr>
          </a:p>
          <a:p>
            <a:endParaRPr lang="en-US">
              <a:ea typeface="+mn-lt"/>
              <a:cs typeface="+mn-lt"/>
            </a:endParaRPr>
          </a:p>
          <a:p>
            <a:r>
              <a:rPr lang="en-US">
                <a:cs typeface="Arial"/>
              </a:rPr>
              <a:t>Sentence(s) that name feeling</a:t>
            </a:r>
            <a:endParaRPr lang="en-US">
              <a:ea typeface="+mn-lt"/>
              <a:cs typeface="+mn-lt"/>
            </a:endParaRPr>
          </a:p>
          <a:p>
            <a:r>
              <a:rPr lang="en-US">
                <a:cs typeface="Arial"/>
              </a:rPr>
              <a:t>+ Internal voice</a:t>
            </a:r>
            <a:endParaRPr lang="en-US"/>
          </a:p>
          <a:p>
            <a:endParaRPr lang="en-US" b="1">
              <a:cs typeface="Arial"/>
            </a:endParaRPr>
          </a:p>
          <a:p>
            <a:endParaRPr lang="en-US">
              <a:cs typeface="Arial"/>
            </a:endParaRPr>
          </a:p>
        </p:txBody>
      </p:sp>
      <p:sp>
        <p:nvSpPr>
          <p:cNvPr id="7" name="Picture Placeholder 6">
            <a:extLst>
              <a:ext uri="{FF2B5EF4-FFF2-40B4-BE49-F238E27FC236}">
                <a16:creationId xmlns:a16="http://schemas.microsoft.com/office/drawing/2014/main" id="{FD972EA7-F79B-C005-B2CF-85FC83BF9EFE}"/>
              </a:ext>
            </a:extLst>
          </p:cNvPr>
          <p:cNvSpPr>
            <a:spLocks noGrp="1"/>
          </p:cNvSpPr>
          <p:nvPr>
            <p:ph type="pic" sz="quarter" idx="11"/>
          </p:nvPr>
        </p:nvSpPr>
        <p:spPr/>
      </p:sp>
      <p:sp>
        <p:nvSpPr>
          <p:cNvPr id="9" name="Content Placeholder 8">
            <a:extLst>
              <a:ext uri="{FF2B5EF4-FFF2-40B4-BE49-F238E27FC236}">
                <a16:creationId xmlns:a16="http://schemas.microsoft.com/office/drawing/2014/main" id="{5DC4E808-BAC0-986F-0F78-481238257E4B}"/>
              </a:ext>
            </a:extLst>
          </p:cNvPr>
          <p:cNvSpPr>
            <a:spLocks noGrp="1"/>
          </p:cNvSpPr>
          <p:nvPr>
            <p:ph idx="1"/>
          </p:nvPr>
        </p:nvSpPr>
        <p:spPr>
          <a:xfrm>
            <a:off x="6172199" y="1710607"/>
            <a:ext cx="5699186" cy="4710771"/>
          </a:xfrm>
        </p:spPr>
        <p:txBody>
          <a:bodyPr vert="horz" lIns="91440" tIns="45720" rIns="91440" bIns="45720" rtlCol="0" anchor="t">
            <a:normAutofit/>
          </a:bodyPr>
          <a:lstStyle/>
          <a:p>
            <a:r>
              <a:rPr lang="en-US">
                <a:latin typeface="Segoe UI Symbol"/>
                <a:ea typeface="Segoe UI Symbol"/>
              </a:rPr>
              <a:t>Attempt (Teacher to model):</a:t>
            </a:r>
            <a:endParaRPr lang="en-US"/>
          </a:p>
        </p:txBody>
      </p:sp>
      <p:graphicFrame>
        <p:nvGraphicFramePr>
          <p:cNvPr id="3" name="Content Placeholder 9">
            <a:extLst>
              <a:ext uri="{FF2B5EF4-FFF2-40B4-BE49-F238E27FC236}">
                <a16:creationId xmlns:a16="http://schemas.microsoft.com/office/drawing/2014/main" id="{7A39EFD3-F29F-FC11-A9E6-6C8187A856A3}"/>
              </a:ext>
            </a:extLst>
          </p:cNvPr>
          <p:cNvGraphicFramePr>
            <a:graphicFrameLocks/>
          </p:cNvGraphicFramePr>
          <p:nvPr>
            <p:extLst>
              <p:ext uri="{D42A27DB-BD31-4B8C-83A1-F6EECF244321}">
                <p14:modId xmlns:p14="http://schemas.microsoft.com/office/powerpoint/2010/main" val="3931401545"/>
              </p:ext>
            </p:extLst>
          </p:nvPr>
        </p:nvGraphicFramePr>
        <p:xfrm>
          <a:off x="119332" y="732945"/>
          <a:ext cx="11916695" cy="2123341"/>
        </p:xfrm>
        <a:graphic>
          <a:graphicData uri="http://schemas.openxmlformats.org/drawingml/2006/table">
            <a:tbl>
              <a:tblPr firstRow="1" firstCol="1" bandRow="1">
                <a:tableStyleId>{5C22544A-7EE6-4342-B048-85BDC9FD1C3A}</a:tableStyleId>
              </a:tblPr>
              <a:tblGrid>
                <a:gridCol w="501922">
                  <a:extLst>
                    <a:ext uri="{9D8B030D-6E8A-4147-A177-3AD203B41FA5}">
                      <a16:colId xmlns:a16="http://schemas.microsoft.com/office/drawing/2014/main" val="3764603094"/>
                    </a:ext>
                  </a:extLst>
                </a:gridCol>
                <a:gridCol w="1879257">
                  <a:extLst>
                    <a:ext uri="{9D8B030D-6E8A-4147-A177-3AD203B41FA5}">
                      <a16:colId xmlns:a16="http://schemas.microsoft.com/office/drawing/2014/main" val="2750205430"/>
                    </a:ext>
                  </a:extLst>
                </a:gridCol>
                <a:gridCol w="9535516">
                  <a:extLst>
                    <a:ext uri="{9D8B030D-6E8A-4147-A177-3AD203B41FA5}">
                      <a16:colId xmlns:a16="http://schemas.microsoft.com/office/drawing/2014/main" val="1240356681"/>
                    </a:ext>
                  </a:extLst>
                </a:gridCol>
              </a:tblGrid>
              <a:tr h="659423">
                <a:tc>
                  <a:txBody>
                    <a:bodyPr/>
                    <a:lstStyle/>
                    <a:p>
                      <a:pPr algn="ctr">
                        <a:spcAft>
                          <a:spcPts val="0"/>
                        </a:spcAft>
                        <a:tabLst>
                          <a:tab pos="4876800" algn="l"/>
                        </a:tabLst>
                      </a:pPr>
                      <a:r>
                        <a:rPr lang="en-US" sz="1600">
                          <a:effectLst/>
                        </a:rPr>
                        <a:t>Pl</a:t>
                      </a:r>
                    </a:p>
                  </a:txBody>
                  <a:tcPr marL="68580" marR="68580" marT="0" marB="0"/>
                </a:tc>
                <a:tc>
                  <a:txBody>
                    <a:bodyPr/>
                    <a:lstStyle/>
                    <a:p>
                      <a:pPr algn="ctr">
                        <a:spcAft>
                          <a:spcPts val="0"/>
                        </a:spcAft>
                      </a:pPr>
                      <a:r>
                        <a:rPr lang="en-US" sz="1600" b="1">
                          <a:solidFill>
                            <a:schemeClr val="tx1"/>
                          </a:solidFill>
                          <a:effectLst/>
                        </a:rPr>
                        <a:t>5. Plan</a:t>
                      </a:r>
                    </a:p>
                  </a:txBody>
                  <a:tcPr marL="68580" marR="68580" marT="0" marB="0">
                    <a:solidFill>
                      <a:schemeClr val="accent1">
                        <a:lumMod val="20000"/>
                        <a:lumOff val="80000"/>
                      </a:schemeClr>
                    </a:solidFill>
                  </a:tcPr>
                </a:tc>
                <a:tc>
                  <a:txBody>
                    <a:bodyPr/>
                    <a:lstStyle/>
                    <a:p>
                      <a:pPr algn="l">
                        <a:spcAft>
                          <a:spcPts val="0"/>
                        </a:spcAft>
                        <a:tabLst>
                          <a:tab pos="4876800" algn="l"/>
                        </a:tabLst>
                      </a:pPr>
                      <a:endParaRPr lang="en-US" sz="1600">
                        <a:solidFill>
                          <a:schemeClr val="tx1"/>
                        </a:solidFill>
                        <a:effectLst/>
                      </a:endParaRPr>
                    </a:p>
                  </a:txBody>
                  <a:tcPr marL="68580" marR="68580" marT="0" marB="0">
                    <a:solidFill>
                      <a:schemeClr val="accent1">
                        <a:lumMod val="20000"/>
                        <a:lumOff val="80000"/>
                      </a:schemeClr>
                    </a:solidFill>
                  </a:tcPr>
                </a:tc>
                <a:extLst>
                  <a:ext uri="{0D108BD9-81ED-4DB2-BD59-A6C34878D82A}">
                    <a16:rowId xmlns:a16="http://schemas.microsoft.com/office/drawing/2014/main" val="384394125"/>
                  </a:ext>
                </a:extLst>
              </a:tr>
              <a:tr h="764930">
                <a:tc>
                  <a:txBody>
                    <a:bodyPr/>
                    <a:lstStyle/>
                    <a:p>
                      <a:pPr algn="ctr">
                        <a:spcAft>
                          <a:spcPts val="0"/>
                        </a:spcAft>
                        <a:tabLst>
                          <a:tab pos="4876800" algn="l"/>
                        </a:tabLst>
                      </a:pPr>
                      <a:r>
                        <a:rPr lang="en-US" sz="1600">
                          <a:effectLst/>
                        </a:rPr>
                        <a:t>A</a:t>
                      </a:r>
                    </a:p>
                  </a:txBody>
                  <a:tcPr marL="68580" marR="68580" marT="0" marB="0"/>
                </a:tc>
                <a:tc>
                  <a:txBody>
                    <a:bodyPr/>
                    <a:lstStyle/>
                    <a:p>
                      <a:pPr marL="228600" algn="ctr">
                        <a:spcAft>
                          <a:spcPts val="0"/>
                        </a:spcAft>
                      </a:pPr>
                      <a:r>
                        <a:rPr lang="en-US" sz="1600" b="1">
                          <a:effectLst/>
                        </a:rPr>
                        <a:t>4. Attempt (Successful)</a:t>
                      </a:r>
                    </a:p>
                  </a:txBody>
                  <a:tcPr marL="68580" marR="68580" marT="0" marB="0"/>
                </a:tc>
                <a:tc>
                  <a:txBody>
                    <a:bodyPr/>
                    <a:lstStyle/>
                    <a:p>
                      <a:pPr algn="l">
                        <a:spcAft>
                          <a:spcPts val="0"/>
                        </a:spcAft>
                        <a:tabLst>
                          <a:tab pos="4876800" algn="l"/>
                        </a:tabLst>
                      </a:pPr>
                      <a:endParaRPr lang="en-US" sz="1600">
                        <a:solidFill>
                          <a:schemeClr val="tx1"/>
                        </a:solidFill>
                        <a:effectLst/>
                      </a:endParaRPr>
                    </a:p>
                  </a:txBody>
                  <a:tcPr marL="68580" marR="68580" marT="0" marB="0"/>
                </a:tc>
                <a:extLst>
                  <a:ext uri="{0D108BD9-81ED-4DB2-BD59-A6C34878D82A}">
                    <a16:rowId xmlns:a16="http://schemas.microsoft.com/office/drawing/2014/main" val="462743562"/>
                  </a:ext>
                </a:extLst>
              </a:tr>
              <a:tr h="698988">
                <a:tc>
                  <a:txBody>
                    <a:bodyPr/>
                    <a:lstStyle/>
                    <a:p>
                      <a:pPr algn="ctr">
                        <a:spcAft>
                          <a:spcPts val="0"/>
                        </a:spcAft>
                        <a:tabLst>
                          <a:tab pos="4876800" algn="l"/>
                        </a:tabLst>
                      </a:pPr>
                      <a:r>
                        <a:rPr lang="en-US" sz="1600">
                          <a:effectLst/>
                        </a:rPr>
                        <a:t>C</a:t>
                      </a:r>
                    </a:p>
                  </a:txBody>
                  <a:tcPr marL="68580" marR="68580" marT="0" marB="0"/>
                </a:tc>
                <a:tc>
                  <a:txBody>
                    <a:bodyPr/>
                    <a:lstStyle/>
                    <a:p>
                      <a:pPr algn="ctr">
                        <a:spcAft>
                          <a:spcPts val="0"/>
                        </a:spcAft>
                      </a:pPr>
                      <a:r>
                        <a:rPr lang="en-US" sz="1600" b="1">
                          <a:effectLst/>
                        </a:rPr>
                        <a:t>6. Consequence</a:t>
                      </a:r>
                    </a:p>
                  </a:txBody>
                  <a:tcPr marL="68580" marR="68580" marT="0" marB="0"/>
                </a:tc>
                <a:tc>
                  <a:txBody>
                    <a:bodyPr/>
                    <a:lstStyle/>
                    <a:p>
                      <a:pPr algn="l">
                        <a:spcAft>
                          <a:spcPts val="0"/>
                        </a:spcAft>
                        <a:tabLst>
                          <a:tab pos="4876800" algn="l"/>
                        </a:tabLst>
                      </a:pPr>
                      <a:endParaRPr lang="en-US" sz="1600">
                        <a:solidFill>
                          <a:schemeClr val="tx1"/>
                        </a:solidFill>
                        <a:effectLst/>
                      </a:endParaRPr>
                    </a:p>
                  </a:txBody>
                  <a:tcPr marL="68580" marR="68580" marT="0" marB="0"/>
                </a:tc>
                <a:extLst>
                  <a:ext uri="{0D108BD9-81ED-4DB2-BD59-A6C34878D82A}">
                    <a16:rowId xmlns:a16="http://schemas.microsoft.com/office/drawing/2014/main" val="2474314512"/>
                  </a:ext>
                </a:extLst>
              </a:tr>
            </a:tbl>
          </a:graphicData>
        </a:graphic>
      </p:graphicFrame>
      <p:sp>
        <p:nvSpPr>
          <p:cNvPr id="5" name="Content Placeholder 8">
            <a:extLst>
              <a:ext uri="{FF2B5EF4-FFF2-40B4-BE49-F238E27FC236}">
                <a16:creationId xmlns:a16="http://schemas.microsoft.com/office/drawing/2014/main" id="{71DEA503-745F-E4BE-BE72-51855E6BBB66}"/>
              </a:ext>
            </a:extLst>
          </p:cNvPr>
          <p:cNvSpPr txBox="1">
            <a:spLocks/>
          </p:cNvSpPr>
          <p:nvPr/>
        </p:nvSpPr>
        <p:spPr>
          <a:xfrm>
            <a:off x="4791973" y="3018946"/>
            <a:ext cx="7079412" cy="3776243"/>
          </a:xfrm>
          <a:prstGeom prst="rect">
            <a:avLst/>
          </a:prstGeom>
          <a:ln>
            <a:solidFill>
              <a:schemeClr val="tx1"/>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Segoe UI Symbol"/>
                <a:ea typeface="Segoe UI Symbol"/>
              </a:rPr>
              <a:t>Plan, attempt, consequence (Teacher to model):</a:t>
            </a:r>
            <a:endParaRPr lang="en-US"/>
          </a:p>
        </p:txBody>
      </p:sp>
    </p:spTree>
    <p:extLst>
      <p:ext uri="{BB962C8B-B14F-4D97-AF65-F5344CB8AC3E}">
        <p14:creationId xmlns:p14="http://schemas.microsoft.com/office/powerpoint/2010/main" val="4163108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075B-1CC9-4E0D-A7D9-6D460393196B}"/>
              </a:ext>
            </a:extLst>
          </p:cNvPr>
          <p:cNvSpPr>
            <a:spLocks noGrp="1"/>
          </p:cNvSpPr>
          <p:nvPr>
            <p:ph type="title"/>
          </p:nvPr>
        </p:nvSpPr>
        <p:spPr>
          <a:xfrm>
            <a:off x="159544" y="5691"/>
            <a:ext cx="7616610" cy="707337"/>
          </a:xfrm>
        </p:spPr>
        <p:txBody>
          <a:bodyPr>
            <a:normAutofit/>
          </a:bodyPr>
          <a:lstStyle/>
          <a:p>
            <a:r>
              <a:rPr lang="en-US" sz="2400">
                <a:latin typeface="Segoe UI Symbol"/>
                <a:ea typeface="Segoe UI Symbol"/>
              </a:rPr>
              <a:t>Ending and end feeling</a:t>
            </a:r>
            <a:endParaRPr lang="en-US" sz="2800">
              <a:ea typeface="Segoe UI Symbol" panose="020B0502040204020203" pitchFamily="34" charset="0"/>
            </a:endParaRPr>
          </a:p>
        </p:txBody>
      </p:sp>
      <p:sp>
        <p:nvSpPr>
          <p:cNvPr id="4" name="Subtitle 3">
            <a:extLst>
              <a:ext uri="{FF2B5EF4-FFF2-40B4-BE49-F238E27FC236}">
                <a16:creationId xmlns:a16="http://schemas.microsoft.com/office/drawing/2014/main" id="{F18CB81E-EC7C-4D5E-8CEF-69CF784F5B18}"/>
              </a:ext>
            </a:extLst>
          </p:cNvPr>
          <p:cNvSpPr>
            <a:spLocks noGrp="1"/>
          </p:cNvSpPr>
          <p:nvPr>
            <p:ph type="subTitle" idx="10"/>
          </p:nvPr>
        </p:nvSpPr>
        <p:spPr/>
        <p:txBody>
          <a:bodyPr/>
          <a:lstStyle/>
          <a:p>
            <a:endParaRPr lang="en-US"/>
          </a:p>
        </p:txBody>
      </p:sp>
      <p:sp>
        <p:nvSpPr>
          <p:cNvPr id="6" name="Text Placeholder 5">
            <a:extLst>
              <a:ext uri="{FF2B5EF4-FFF2-40B4-BE49-F238E27FC236}">
                <a16:creationId xmlns:a16="http://schemas.microsoft.com/office/drawing/2014/main" id="{C67E2AA2-EC20-49E8-9F52-59B24FC91065}"/>
              </a:ext>
            </a:extLst>
          </p:cNvPr>
          <p:cNvSpPr>
            <a:spLocks noGrp="1"/>
          </p:cNvSpPr>
          <p:nvPr>
            <p:ph type="body" sz="quarter" idx="12"/>
          </p:nvPr>
        </p:nvSpPr>
        <p:spPr/>
        <p:txBody>
          <a:bodyPr/>
          <a:lstStyle/>
          <a:p>
            <a:endParaRPr lang="en-US"/>
          </a:p>
        </p:txBody>
      </p:sp>
      <p:sp>
        <p:nvSpPr>
          <p:cNvPr id="14" name="TextBox 13">
            <a:extLst>
              <a:ext uri="{FF2B5EF4-FFF2-40B4-BE49-F238E27FC236}">
                <a16:creationId xmlns:a16="http://schemas.microsoft.com/office/drawing/2014/main" id="{056FA89F-4A8A-4130-A9A5-876634FE0E38}"/>
              </a:ext>
            </a:extLst>
          </p:cNvPr>
          <p:cNvSpPr txBox="1"/>
          <p:nvPr/>
        </p:nvSpPr>
        <p:spPr>
          <a:xfrm>
            <a:off x="231027" y="3390450"/>
            <a:ext cx="42858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Arial"/>
            </a:endParaRPr>
          </a:p>
          <a:p>
            <a:endParaRPr lang="en-US" b="1">
              <a:cs typeface="Arial"/>
            </a:endParaRPr>
          </a:p>
          <a:p>
            <a:endParaRPr lang="en-US">
              <a:cs typeface="Arial"/>
            </a:endParaRPr>
          </a:p>
        </p:txBody>
      </p:sp>
      <p:sp>
        <p:nvSpPr>
          <p:cNvPr id="7" name="Picture Placeholder 6">
            <a:extLst>
              <a:ext uri="{FF2B5EF4-FFF2-40B4-BE49-F238E27FC236}">
                <a16:creationId xmlns:a16="http://schemas.microsoft.com/office/drawing/2014/main" id="{FD972EA7-F79B-C005-B2CF-85FC83BF9EFE}"/>
              </a:ext>
            </a:extLst>
          </p:cNvPr>
          <p:cNvSpPr>
            <a:spLocks noGrp="1"/>
          </p:cNvSpPr>
          <p:nvPr>
            <p:ph type="pic" sz="quarter" idx="11"/>
          </p:nvPr>
        </p:nvSpPr>
        <p:spPr/>
      </p:sp>
      <p:sp>
        <p:nvSpPr>
          <p:cNvPr id="5" name="Content Placeholder 8">
            <a:extLst>
              <a:ext uri="{FF2B5EF4-FFF2-40B4-BE49-F238E27FC236}">
                <a16:creationId xmlns:a16="http://schemas.microsoft.com/office/drawing/2014/main" id="{71DEA503-745F-E4BE-BE72-51855E6BBB66}"/>
              </a:ext>
            </a:extLst>
          </p:cNvPr>
          <p:cNvSpPr txBox="1">
            <a:spLocks/>
          </p:cNvSpPr>
          <p:nvPr/>
        </p:nvSpPr>
        <p:spPr>
          <a:xfrm>
            <a:off x="4518803" y="2515738"/>
            <a:ext cx="7079412" cy="3776243"/>
          </a:xfrm>
          <a:prstGeom prst="rect">
            <a:avLst/>
          </a:prstGeom>
          <a:ln>
            <a:solidFill>
              <a:schemeClr val="tx1"/>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Segoe UI Symbol"/>
                <a:ea typeface="Segoe UI Symbol"/>
              </a:rPr>
              <a:t>Ending and end feeling (Teacher to model):</a:t>
            </a:r>
            <a:endParaRPr lang="en-US"/>
          </a:p>
        </p:txBody>
      </p:sp>
      <p:graphicFrame>
        <p:nvGraphicFramePr>
          <p:cNvPr id="8" name="Content Placeholder 9">
            <a:extLst>
              <a:ext uri="{FF2B5EF4-FFF2-40B4-BE49-F238E27FC236}">
                <a16:creationId xmlns:a16="http://schemas.microsoft.com/office/drawing/2014/main" id="{B6FFC812-F902-3BB0-EC71-9E4F2BFA9105}"/>
              </a:ext>
            </a:extLst>
          </p:cNvPr>
          <p:cNvGraphicFramePr>
            <a:graphicFrameLocks/>
          </p:cNvGraphicFramePr>
          <p:nvPr>
            <p:extLst>
              <p:ext uri="{D42A27DB-BD31-4B8C-83A1-F6EECF244321}">
                <p14:modId xmlns:p14="http://schemas.microsoft.com/office/powerpoint/2010/main" val="4044318372"/>
              </p:ext>
            </p:extLst>
          </p:nvPr>
        </p:nvGraphicFramePr>
        <p:xfrm>
          <a:off x="104955" y="776077"/>
          <a:ext cx="11916695" cy="1397976"/>
        </p:xfrm>
        <a:graphic>
          <a:graphicData uri="http://schemas.openxmlformats.org/drawingml/2006/table">
            <a:tbl>
              <a:tblPr firstRow="1" firstCol="1" bandRow="1">
                <a:tableStyleId>{5C22544A-7EE6-4342-B048-85BDC9FD1C3A}</a:tableStyleId>
              </a:tblPr>
              <a:tblGrid>
                <a:gridCol w="501922">
                  <a:extLst>
                    <a:ext uri="{9D8B030D-6E8A-4147-A177-3AD203B41FA5}">
                      <a16:colId xmlns:a16="http://schemas.microsoft.com/office/drawing/2014/main" val="3764603094"/>
                    </a:ext>
                  </a:extLst>
                </a:gridCol>
                <a:gridCol w="1879257">
                  <a:extLst>
                    <a:ext uri="{9D8B030D-6E8A-4147-A177-3AD203B41FA5}">
                      <a16:colId xmlns:a16="http://schemas.microsoft.com/office/drawing/2014/main" val="2750205430"/>
                    </a:ext>
                  </a:extLst>
                </a:gridCol>
                <a:gridCol w="9535516">
                  <a:extLst>
                    <a:ext uri="{9D8B030D-6E8A-4147-A177-3AD203B41FA5}">
                      <a16:colId xmlns:a16="http://schemas.microsoft.com/office/drawing/2014/main" val="1240356681"/>
                    </a:ext>
                  </a:extLst>
                </a:gridCol>
              </a:tblGrid>
              <a:tr h="751742">
                <a:tc>
                  <a:txBody>
                    <a:bodyPr/>
                    <a:lstStyle/>
                    <a:p>
                      <a:pPr algn="ctr">
                        <a:spcAft>
                          <a:spcPts val="0"/>
                        </a:spcAft>
                        <a:tabLst>
                          <a:tab pos="4876800" algn="l"/>
                        </a:tabLst>
                      </a:pPr>
                      <a:r>
                        <a:rPr lang="en-US" sz="1600">
                          <a:effectLst/>
                        </a:rPr>
                        <a:t>E</a:t>
                      </a:r>
                    </a:p>
                  </a:txBody>
                  <a:tcPr marL="68580" marR="68580" marT="0" marB="0"/>
                </a:tc>
                <a:tc>
                  <a:txBody>
                    <a:bodyPr/>
                    <a:lstStyle/>
                    <a:p>
                      <a:pPr algn="ctr">
                        <a:spcAft>
                          <a:spcPts val="0"/>
                        </a:spcAft>
                      </a:pPr>
                      <a:r>
                        <a:rPr lang="en-US" sz="1600" b="1">
                          <a:solidFill>
                            <a:schemeClr val="tx1"/>
                          </a:solidFill>
                          <a:effectLst/>
                        </a:rPr>
                        <a:t>7. Ending</a:t>
                      </a:r>
                    </a:p>
                  </a:txBody>
                  <a:tcPr marL="68580" marR="68580" marT="0" marB="0">
                    <a:solidFill>
                      <a:schemeClr val="accent1">
                        <a:lumMod val="20000"/>
                        <a:lumOff val="80000"/>
                      </a:schemeClr>
                    </a:solidFill>
                  </a:tcPr>
                </a:tc>
                <a:tc>
                  <a:txBody>
                    <a:bodyPr/>
                    <a:lstStyle/>
                    <a:p>
                      <a:pPr algn="l">
                        <a:spcAft>
                          <a:spcPts val="0"/>
                        </a:spcAft>
                        <a:tabLst>
                          <a:tab pos="4876800" algn="l"/>
                        </a:tabLst>
                      </a:pPr>
                      <a:endParaRPr lang="en-US" sz="1600">
                        <a:solidFill>
                          <a:schemeClr val="tx1"/>
                        </a:solidFill>
                        <a:effectLst/>
                      </a:endParaRPr>
                    </a:p>
                  </a:txBody>
                  <a:tcPr marL="68580" marR="68580" marT="0" marB="0">
                    <a:solidFill>
                      <a:schemeClr val="accent1">
                        <a:lumMod val="20000"/>
                        <a:lumOff val="80000"/>
                      </a:schemeClr>
                    </a:solidFill>
                  </a:tcPr>
                </a:tc>
                <a:extLst>
                  <a:ext uri="{0D108BD9-81ED-4DB2-BD59-A6C34878D82A}">
                    <a16:rowId xmlns:a16="http://schemas.microsoft.com/office/drawing/2014/main" val="170647977"/>
                  </a:ext>
                </a:extLst>
              </a:tr>
              <a:tr h="646234">
                <a:tc>
                  <a:txBody>
                    <a:bodyPr/>
                    <a:lstStyle/>
                    <a:p>
                      <a:pPr algn="ctr">
                        <a:spcAft>
                          <a:spcPts val="0"/>
                        </a:spcAft>
                        <a:tabLst>
                          <a:tab pos="4876800" algn="l"/>
                        </a:tabLst>
                      </a:pPr>
                      <a:r>
                        <a:rPr lang="en-US" sz="1600">
                          <a:effectLst/>
                        </a:rPr>
                        <a:t>EF</a:t>
                      </a:r>
                    </a:p>
                  </a:txBody>
                  <a:tcPr marL="68580" marR="68580" marT="0" marB="0"/>
                </a:tc>
                <a:tc>
                  <a:txBody>
                    <a:bodyPr/>
                    <a:lstStyle/>
                    <a:p>
                      <a:pPr algn="ctr">
                        <a:spcAft>
                          <a:spcPts val="0"/>
                        </a:spcAft>
                      </a:pPr>
                      <a:r>
                        <a:rPr lang="en-US" sz="1600" b="1">
                          <a:effectLst/>
                        </a:rPr>
                        <a:t>8. End Feeling</a:t>
                      </a:r>
                    </a:p>
                  </a:txBody>
                  <a:tcPr marL="68580" marR="68580" marT="0" marB="0"/>
                </a:tc>
                <a:tc>
                  <a:txBody>
                    <a:bodyPr/>
                    <a:lstStyle/>
                    <a:p>
                      <a:pPr algn="l">
                        <a:spcAft>
                          <a:spcPts val="0"/>
                        </a:spcAft>
                        <a:tabLst>
                          <a:tab pos="4876800" algn="l"/>
                        </a:tabLst>
                      </a:pPr>
                      <a:endParaRPr lang="en-US" sz="1600">
                        <a:solidFill>
                          <a:schemeClr val="tx1"/>
                        </a:solidFill>
                        <a:effectLst/>
                      </a:endParaRPr>
                    </a:p>
                  </a:txBody>
                  <a:tcPr marL="68580" marR="68580" marT="0" marB="0"/>
                </a:tc>
                <a:extLst>
                  <a:ext uri="{0D108BD9-81ED-4DB2-BD59-A6C34878D82A}">
                    <a16:rowId xmlns:a16="http://schemas.microsoft.com/office/drawing/2014/main" val="3133562307"/>
                  </a:ext>
                </a:extLst>
              </a:tr>
            </a:tbl>
          </a:graphicData>
        </a:graphic>
      </p:graphicFrame>
      <p:sp>
        <p:nvSpPr>
          <p:cNvPr id="3" name="TextBox 2">
            <a:extLst>
              <a:ext uri="{FF2B5EF4-FFF2-40B4-BE49-F238E27FC236}">
                <a16:creationId xmlns:a16="http://schemas.microsoft.com/office/drawing/2014/main" id="{6C1435B7-0FFA-11AD-CA3F-6C0B84B3DE82}"/>
              </a:ext>
            </a:extLst>
          </p:cNvPr>
          <p:cNvSpPr txBox="1"/>
          <p:nvPr/>
        </p:nvSpPr>
        <p:spPr>
          <a:xfrm>
            <a:off x="158318" y="2559439"/>
            <a:ext cx="428584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a:ea typeface="+mn-lt"/>
                <a:cs typeface="+mn-lt"/>
              </a:rPr>
              <a:t>Sentence(s) that tell what happened after the problem is solved</a:t>
            </a:r>
            <a:endParaRPr lang="en-US">
              <a:ea typeface="+mn-lt"/>
              <a:cs typeface="+mn-lt"/>
            </a:endParaRPr>
          </a:p>
          <a:p>
            <a:endParaRPr lang="en-US">
              <a:ea typeface="+mn-lt"/>
              <a:cs typeface="+mn-lt"/>
            </a:endParaRPr>
          </a:p>
          <a:p>
            <a:endParaRPr lang="en-US">
              <a:ea typeface="+mn-lt"/>
              <a:cs typeface="+mn-lt"/>
            </a:endParaRPr>
          </a:p>
          <a:p>
            <a:r>
              <a:rPr lang="en-AU" b="1">
                <a:ea typeface="+mn-lt"/>
                <a:cs typeface="+mn-lt"/>
              </a:rPr>
              <a:t>Sentence(s) that tell what the character(s) feel or think about the narrative</a:t>
            </a:r>
            <a:endParaRPr lang="en-US">
              <a:ea typeface="+mn-lt"/>
              <a:cs typeface="+mn-lt"/>
            </a:endParaRPr>
          </a:p>
          <a:p>
            <a:endParaRPr lang="en-US" b="1">
              <a:cs typeface="Arial"/>
            </a:endParaRPr>
          </a:p>
          <a:p>
            <a:endParaRPr lang="en-US">
              <a:cs typeface="Arial"/>
            </a:endParaRPr>
          </a:p>
        </p:txBody>
      </p:sp>
    </p:spTree>
    <p:extLst>
      <p:ext uri="{BB962C8B-B14F-4D97-AF65-F5344CB8AC3E}">
        <p14:creationId xmlns:p14="http://schemas.microsoft.com/office/powerpoint/2010/main" val="1049371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C261-D9A9-49BF-8B31-7F8AA9799EBD}"/>
              </a:ext>
            </a:extLst>
          </p:cNvPr>
          <p:cNvSpPr>
            <a:spLocks noGrp="1"/>
          </p:cNvSpPr>
          <p:nvPr>
            <p:ph type="title"/>
          </p:nvPr>
        </p:nvSpPr>
        <p:spPr>
          <a:xfrm>
            <a:off x="1564747" y="-466525"/>
            <a:ext cx="5217172" cy="1158857"/>
          </a:xfrm>
        </p:spPr>
        <p:txBody>
          <a:bodyPr vert="horz" lIns="91440" tIns="45720" rIns="91440" bIns="45720" rtlCol="0" anchor="b">
            <a:normAutofit/>
          </a:bodyPr>
          <a:lstStyle/>
          <a:p>
            <a:r>
              <a:rPr lang="en-US" kern="1200">
                <a:latin typeface="Segoe UI Symbol" panose="020B0502040204020203" pitchFamily="34" charset="0"/>
                <a:ea typeface="Segoe UI Symbol" panose="020B0502040204020203" pitchFamily="34" charset="0"/>
              </a:rPr>
              <a:t>Your task today</a:t>
            </a:r>
          </a:p>
        </p:txBody>
      </p:sp>
      <p:pic>
        <p:nvPicPr>
          <p:cNvPr id="370" name="Picture 369" descr="Icon&#10;&#10;Description automatically generated">
            <a:extLst>
              <a:ext uri="{FF2B5EF4-FFF2-40B4-BE49-F238E27FC236}">
                <a16:creationId xmlns:a16="http://schemas.microsoft.com/office/drawing/2014/main" id="{9B6EC7F4-8CAD-B347-9B07-D763F4DBB4B4}"/>
              </a:ext>
            </a:extLst>
          </p:cNvPr>
          <p:cNvPicPr>
            <a:picLocks noChangeAspect="1"/>
          </p:cNvPicPr>
          <p:nvPr/>
        </p:nvPicPr>
        <p:blipFill rotWithShape="1">
          <a:blip r:embed="rId3"/>
          <a:srcRect l="10152" t="10152" r="10152" b="10152"/>
          <a:stretch/>
        </p:blipFill>
        <p:spPr>
          <a:xfrm>
            <a:off x="161611" y="-6381"/>
            <a:ext cx="616166" cy="618659"/>
          </a:xfrm>
          <a:prstGeom prst="ellipse">
            <a:avLst/>
          </a:prstGeom>
        </p:spPr>
      </p:pic>
      <p:sp>
        <p:nvSpPr>
          <p:cNvPr id="12" name="Rectangle 11">
            <a:extLst>
              <a:ext uri="{FF2B5EF4-FFF2-40B4-BE49-F238E27FC236}">
                <a16:creationId xmlns:a16="http://schemas.microsoft.com/office/drawing/2014/main" id="{8D5CBA3A-F1DB-7B43-ACA5-4F7DD4553136}"/>
              </a:ext>
            </a:extLst>
          </p:cNvPr>
          <p:cNvSpPr/>
          <p:nvPr/>
        </p:nvSpPr>
        <p:spPr>
          <a:xfrm>
            <a:off x="332677" y="1264822"/>
            <a:ext cx="6180528" cy="4646400"/>
          </a:xfrm>
          <a:prstGeom prst="rect">
            <a:avLst/>
          </a:prstGeom>
          <a:ln>
            <a:solidFill>
              <a:srgbClr val="000000"/>
            </a:solidFill>
          </a:ln>
        </p:spPr>
        <p:txBody>
          <a:bodyPr wrap="square" lIns="91440" tIns="45720" rIns="91440" bIns="45720" anchor="t">
            <a:spAutoFit/>
          </a:bodyPr>
          <a:lstStyle/>
          <a:p>
            <a:pPr>
              <a:lnSpc>
                <a:spcPct val="90000"/>
              </a:lnSpc>
              <a:spcBef>
                <a:spcPts val="1000"/>
              </a:spcBef>
            </a:pPr>
            <a:r>
              <a:rPr lang="en-US" sz="2400">
                <a:latin typeface="Segoe UI Symbol"/>
                <a:ea typeface="Segoe UI Symbol"/>
                <a:cs typeface="Calibri Light"/>
              </a:rPr>
              <a:t>Using your SPF PLACE, write a narrative.</a:t>
            </a:r>
            <a:endParaRPr lang="en-US" sz="2400">
              <a:ea typeface="+mn-lt"/>
              <a:cs typeface="+mn-lt"/>
            </a:endParaRPr>
          </a:p>
          <a:p>
            <a:pPr>
              <a:lnSpc>
                <a:spcPct val="90000"/>
              </a:lnSpc>
              <a:spcBef>
                <a:spcPts val="1000"/>
              </a:spcBef>
            </a:pPr>
            <a:endParaRPr lang="en-US" sz="2400">
              <a:ea typeface="+mn-lt"/>
              <a:cs typeface="+mn-lt"/>
            </a:endParaRPr>
          </a:p>
          <a:p>
            <a:pPr>
              <a:lnSpc>
                <a:spcPct val="90000"/>
              </a:lnSpc>
              <a:spcBef>
                <a:spcPts val="1000"/>
              </a:spcBef>
            </a:pPr>
            <a:r>
              <a:rPr lang="en-US" sz="2400">
                <a:ea typeface="+mn-lt"/>
                <a:cs typeface="+mn-lt"/>
              </a:rPr>
              <a:t>When writing, remember to include:</a:t>
            </a:r>
            <a:endParaRPr lang="en-US"/>
          </a:p>
          <a:p>
            <a:pPr>
              <a:lnSpc>
                <a:spcPct val="90000"/>
              </a:lnSpc>
              <a:spcBef>
                <a:spcPts val="1000"/>
              </a:spcBef>
            </a:pPr>
            <a:r>
              <a:rPr lang="en-US" sz="2400">
                <a:latin typeface="Segoe UI Symbol"/>
                <a:ea typeface="Segoe UI Symbol"/>
                <a:cs typeface="Calibri Light"/>
              </a:rPr>
              <a:t>- Who, where, when, why, how details  (character/setting)</a:t>
            </a:r>
            <a:endParaRPr lang="en-US" sz="2400">
              <a:ea typeface="+mn-lt"/>
              <a:cs typeface="+mn-lt"/>
            </a:endParaRPr>
          </a:p>
          <a:p>
            <a:pPr>
              <a:lnSpc>
                <a:spcPct val="90000"/>
              </a:lnSpc>
              <a:spcBef>
                <a:spcPts val="1000"/>
              </a:spcBef>
            </a:pPr>
            <a:r>
              <a:rPr lang="en-US" sz="2400">
                <a:latin typeface="Segoe UI Symbol"/>
                <a:ea typeface="Segoe UI Symbol"/>
                <a:cs typeface="Calibri Light"/>
              </a:rPr>
              <a:t>- 5 senses – hearing, taste, touch, smell, seeing </a:t>
            </a:r>
          </a:p>
          <a:p>
            <a:pPr>
              <a:lnSpc>
                <a:spcPct val="90000"/>
              </a:lnSpc>
              <a:spcBef>
                <a:spcPts val="1000"/>
              </a:spcBef>
            </a:pPr>
            <a:r>
              <a:rPr lang="en-US" sz="2400">
                <a:latin typeface="Segoe UI Symbol"/>
                <a:ea typeface="Segoe UI Symbol"/>
                <a:cs typeface="Calibri Light"/>
              </a:rPr>
              <a:t>- Adjectives, adverbs and descriptive phrases</a:t>
            </a:r>
            <a:endParaRPr lang="en-US" sz="2400">
              <a:ea typeface="+mn-lt"/>
              <a:cs typeface="+mn-lt"/>
            </a:endParaRPr>
          </a:p>
          <a:p>
            <a:pPr>
              <a:lnSpc>
                <a:spcPct val="90000"/>
              </a:lnSpc>
              <a:spcBef>
                <a:spcPts val="1000"/>
              </a:spcBef>
            </a:pPr>
            <a:r>
              <a:rPr lang="en-US" sz="2400">
                <a:latin typeface="Segoe UI Symbol"/>
                <a:ea typeface="Segoe UI Symbol"/>
                <a:cs typeface="Calibri Light"/>
              </a:rPr>
              <a:t>-Dialogue</a:t>
            </a:r>
          </a:p>
          <a:p>
            <a:pPr>
              <a:lnSpc>
                <a:spcPct val="90000"/>
              </a:lnSpc>
              <a:spcBef>
                <a:spcPts val="1000"/>
              </a:spcBef>
            </a:pPr>
            <a:r>
              <a:rPr lang="en-US" sz="2400">
                <a:latin typeface="Segoe UI Symbol"/>
                <a:ea typeface="Segoe UI Symbol"/>
                <a:cs typeface="Calibri Light"/>
              </a:rPr>
              <a:t>- Interesting vocabulary</a:t>
            </a:r>
          </a:p>
        </p:txBody>
      </p:sp>
      <p:pic>
        <p:nvPicPr>
          <p:cNvPr id="4" name="Picture 4" descr="A picture containing nature, fire, person, fireplace&#10;&#10;Description automatically generated">
            <a:extLst>
              <a:ext uri="{FF2B5EF4-FFF2-40B4-BE49-F238E27FC236}">
                <a16:creationId xmlns:a16="http://schemas.microsoft.com/office/drawing/2014/main" id="{673B6798-C611-5BAE-E470-A6F29A83A204}"/>
              </a:ext>
            </a:extLst>
          </p:cNvPr>
          <p:cNvPicPr>
            <a:picLocks noGrp="1" noChangeAspect="1"/>
          </p:cNvPicPr>
          <p:nvPr>
            <p:ph idx="1"/>
          </p:nvPr>
        </p:nvPicPr>
        <p:blipFill>
          <a:blip r:embed="rId4"/>
          <a:stretch>
            <a:fillRect/>
          </a:stretch>
        </p:blipFill>
        <p:spPr>
          <a:xfrm>
            <a:off x="7155013" y="175877"/>
            <a:ext cx="4622382" cy="6489487"/>
          </a:xfrm>
        </p:spPr>
      </p:pic>
    </p:spTree>
    <p:extLst>
      <p:ext uri="{BB962C8B-B14F-4D97-AF65-F5344CB8AC3E}">
        <p14:creationId xmlns:p14="http://schemas.microsoft.com/office/powerpoint/2010/main" val="1388806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1E76-989F-5E4B-AB44-3F038CF318DF}"/>
              </a:ext>
            </a:extLst>
          </p:cNvPr>
          <p:cNvSpPr>
            <a:spLocks noGrp="1"/>
          </p:cNvSpPr>
          <p:nvPr>
            <p:ph type="title"/>
          </p:nvPr>
        </p:nvSpPr>
        <p:spPr/>
        <p:txBody>
          <a:bodyPr>
            <a:normAutofit fontScale="90000"/>
          </a:bodyPr>
          <a:lstStyle/>
          <a:p>
            <a:r>
              <a:rPr lang="en-US" dirty="0">
                <a:latin typeface="Segoe UI Symbol"/>
                <a:ea typeface="Segoe UI Symbol"/>
              </a:rPr>
              <a:t>Do next session in week 10 due to planning day on Friday :)</a:t>
            </a:r>
            <a:endParaRPr lang="en-US" dirty="0">
              <a:ea typeface="Segoe UI Symbol"/>
            </a:endParaRPr>
          </a:p>
        </p:txBody>
      </p:sp>
      <p:sp>
        <p:nvSpPr>
          <p:cNvPr id="5" name="Text Placeholder 4">
            <a:extLst>
              <a:ext uri="{FF2B5EF4-FFF2-40B4-BE49-F238E27FC236}">
                <a16:creationId xmlns:a16="http://schemas.microsoft.com/office/drawing/2014/main" id="{91644004-7445-D68F-82F1-7D4BC03E122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28892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1E76-989F-5E4B-AB44-3F038CF318DF}"/>
              </a:ext>
            </a:extLst>
          </p:cNvPr>
          <p:cNvSpPr>
            <a:spLocks noGrp="1"/>
          </p:cNvSpPr>
          <p:nvPr>
            <p:ph type="title"/>
          </p:nvPr>
        </p:nvSpPr>
        <p:spPr/>
        <p:txBody>
          <a:bodyPr>
            <a:normAutofit fontScale="90000"/>
          </a:bodyPr>
          <a:lstStyle/>
          <a:p>
            <a:r>
              <a:rPr lang="en-US">
                <a:latin typeface="Segoe UI Symbol"/>
                <a:ea typeface="Segoe UI Symbol"/>
              </a:rPr>
              <a:t>Plan AND write in one lesson - Narrative Story Grammar</a:t>
            </a:r>
            <a:endParaRPr lang="en-US">
              <a:ea typeface="Segoe UI Symbol"/>
            </a:endParaRPr>
          </a:p>
        </p:txBody>
      </p:sp>
      <p:sp>
        <p:nvSpPr>
          <p:cNvPr id="3" name="Text Placeholder 2">
            <a:extLst>
              <a:ext uri="{FF2B5EF4-FFF2-40B4-BE49-F238E27FC236}">
                <a16:creationId xmlns:a16="http://schemas.microsoft.com/office/drawing/2014/main" id="{79A413BF-8C48-B443-99CA-BA86ED485A79}"/>
              </a:ext>
            </a:extLst>
          </p:cNvPr>
          <p:cNvSpPr>
            <a:spLocks noGrp="1"/>
          </p:cNvSpPr>
          <p:nvPr>
            <p:ph type="body" sz="quarter" idx="10"/>
          </p:nvPr>
        </p:nvSpPr>
        <p:spPr>
          <a:xfrm>
            <a:off x="4538393" y="2185804"/>
            <a:ext cx="3028950" cy="198724"/>
          </a:xfrm>
        </p:spPr>
        <p:txBody>
          <a:bodyPr vert="horz" lIns="91440" tIns="45720" rIns="91440" bIns="45720" rtlCol="0" anchor="t">
            <a:noAutofit/>
          </a:bodyPr>
          <a:lstStyle/>
          <a:p>
            <a:r>
              <a:rPr lang="en-US" sz="1800">
                <a:latin typeface="Segoe UI Symbol"/>
                <a:ea typeface="Segoe UI Symbol"/>
              </a:rPr>
              <a:t>LESSON 5 - Georgia </a:t>
            </a:r>
          </a:p>
        </p:txBody>
      </p:sp>
    </p:spTree>
    <p:extLst>
      <p:ext uri="{BB962C8B-B14F-4D97-AF65-F5344CB8AC3E}">
        <p14:creationId xmlns:p14="http://schemas.microsoft.com/office/powerpoint/2010/main" val="3902619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61636" y="329144"/>
            <a:ext cx="170271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ymbol" panose="020B0502040204020203" pitchFamily="34" charset="0"/>
                <a:ea typeface="Segoe UI Symbol" panose="020B0502040204020203" pitchFamily="34" charset="0"/>
                <a:cs typeface="+mn-cs"/>
              </a:rPr>
              <a:t>Read Definition &amp;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ymbol" panose="020B0502040204020203" pitchFamily="34" charset="0"/>
                <a:ea typeface="Segoe UI Symbol" panose="020B0502040204020203" pitchFamily="34" charset="0"/>
                <a:cs typeface="+mn-cs"/>
              </a:rPr>
              <a:t>Ask Question</a:t>
            </a:r>
          </a:p>
        </p:txBody>
      </p:sp>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rgbClr val="FFFFFF"/>
                </a:solidFill>
                <a:effectLst/>
                <a:uLnTx/>
                <a:uFillTx/>
                <a:latin typeface="Segoe UI Symbol" panose="020B0502040204020203" pitchFamily="34" charset="0"/>
                <a:ea typeface="Segoe UI Symbol" panose="020B0502040204020203" pitchFamily="34" charset="0"/>
                <a:cs typeface="Arial" panose="020B0604020202020204"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44382"/>
            <a:ext cx="1270670" cy="314430"/>
          </a:xfrm>
          <a:prstGeom prst="rect">
            <a:avLst/>
          </a:prstGeom>
          <a:solidFill>
            <a:schemeClr val="accent1"/>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000">
                <a:solidFill>
                  <a:srgbClr val="FFFFFF"/>
                </a:solidFill>
                <a:latin typeface="Segoe UI Symbol"/>
                <a:ea typeface="Segoe UI Symbol"/>
              </a:rPr>
              <a:t>Review</a:t>
            </a:r>
            <a:endParaRPr lang="en-US" sz="1000" b="0" i="0" u="none" strike="noStrike" kern="1200" cap="none" spc="0" normalizeH="0" baseline="0" noProof="0">
              <a:ln>
                <a:noFill/>
              </a:ln>
              <a:solidFill>
                <a:srgbClr val="FFFFFF"/>
              </a:solidFill>
              <a:effectLst/>
              <a:uLnTx/>
              <a:uFillTx/>
              <a:latin typeface="Segoe UI Symbol" panose="020B0502040204020203" pitchFamily="34" charset="0"/>
              <a:ea typeface="Segoe UI Symbol" panose="020B0502040204020203" pitchFamily="34" charset="0"/>
            </a:endParaRPr>
          </a:p>
        </p:txBody>
      </p:sp>
      <p:pic>
        <p:nvPicPr>
          <p:cNvPr id="19" name="Picture 18" descr="Icon&#10;&#10;Description automatically generated">
            <a:extLst>
              <a:ext uri="{FF2B5EF4-FFF2-40B4-BE49-F238E27FC236}">
                <a16:creationId xmlns:a16="http://schemas.microsoft.com/office/drawing/2014/main" id="{C00D5A6E-1118-054A-BF8B-F3C3E56889A8}"/>
              </a:ext>
            </a:extLst>
          </p:cNvPr>
          <p:cNvPicPr>
            <a:picLocks noChangeAspect="1"/>
          </p:cNvPicPr>
          <p:nvPr/>
        </p:nvPicPr>
        <p:blipFill rotWithShape="1">
          <a:blip r:embed="rId3"/>
          <a:srcRect l="935" t="1633" r="1123" b="1670"/>
          <a:stretch/>
        </p:blipFill>
        <p:spPr>
          <a:xfrm>
            <a:off x="7417746" y="129424"/>
            <a:ext cx="671114" cy="671832"/>
          </a:xfrm>
          <a:prstGeom prst="ellipse">
            <a:avLst/>
          </a:prstGeom>
        </p:spPr>
      </p:pic>
      <p:sp>
        <p:nvSpPr>
          <p:cNvPr id="20" name="Rectangle 19">
            <a:extLst>
              <a:ext uri="{FF2B5EF4-FFF2-40B4-BE49-F238E27FC236}">
                <a16:creationId xmlns:a16="http://schemas.microsoft.com/office/drawing/2014/main" id="{10481AC7-ADAE-6B4E-B93B-936DE5711DD9}"/>
              </a:ext>
            </a:extLst>
          </p:cNvPr>
          <p:cNvSpPr/>
          <p:nvPr/>
        </p:nvSpPr>
        <p:spPr>
          <a:xfrm>
            <a:off x="3455422" y="258702"/>
            <a:ext cx="3706211" cy="400110"/>
          </a:xfrm>
          <a:prstGeom prst="rect">
            <a:avLst/>
          </a:prstGeom>
          <a:ln>
            <a:solidFill>
              <a:srgbClr val="000000"/>
            </a:solidFill>
          </a:ln>
        </p:spPr>
        <p:txBody>
          <a:bodyPr wrap="square" lIns="91440" tIns="45720" rIns="91440" bIns="45720" anchor="t">
            <a:spAutoFit/>
          </a:bodyPr>
          <a:lstStyle/>
          <a:p>
            <a:pPr algn="ctr">
              <a:spcAft>
                <a:spcPts val="600"/>
              </a:spcAft>
              <a:defRPr/>
            </a:pPr>
            <a:r>
              <a:rPr lang="en-AU" sz="2000" b="1">
                <a:solidFill>
                  <a:srgbClr val="000000"/>
                </a:solidFill>
                <a:latin typeface="Segoe UI Symbol"/>
                <a:ea typeface="Segoe UI Symbol"/>
              </a:rPr>
              <a:t>Dialogue in Narratives</a:t>
            </a:r>
            <a:endParaRPr lang="en-AU" sz="2000" b="1" i="0" u="none" strike="noStrike" kern="1200" cap="none" spc="0" normalizeH="0" baseline="0" noProof="0">
              <a:ln>
                <a:noFill/>
              </a:ln>
              <a:solidFill>
                <a:srgbClr val="000000"/>
              </a:solidFill>
              <a:effectLst/>
              <a:uLnTx/>
              <a:uFillTx/>
              <a:latin typeface="Segoe UI Symbol" panose="020B0502040204020203" pitchFamily="34" charset="0"/>
              <a:ea typeface="Segoe UI Symbol" panose="020B0502040204020203" pitchFamily="34" charset="0"/>
            </a:endParaRPr>
          </a:p>
        </p:txBody>
      </p:sp>
      <p:sp>
        <p:nvSpPr>
          <p:cNvPr id="23" name="Content Placeholder 2">
            <a:extLst>
              <a:ext uri="{FF2B5EF4-FFF2-40B4-BE49-F238E27FC236}">
                <a16:creationId xmlns:a16="http://schemas.microsoft.com/office/drawing/2014/main" id="{2438D249-86BE-2F44-B492-8FE34591DF3A}"/>
              </a:ext>
            </a:extLst>
          </p:cNvPr>
          <p:cNvSpPr txBox="1">
            <a:spLocks/>
          </p:cNvSpPr>
          <p:nvPr/>
        </p:nvSpPr>
        <p:spPr>
          <a:xfrm>
            <a:off x="585698" y="1530819"/>
            <a:ext cx="10768102" cy="1163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srgbClr val="000000"/>
              </a:solidFill>
              <a:effectLst/>
              <a:uLnTx/>
              <a:uFillTx/>
              <a:latin typeface="Segoe UI Symbol" panose="020B0502040204020203" pitchFamily="34" charset="0"/>
              <a:ea typeface="Segoe UI Symbol" panose="020B0502040204020203" pitchFamily="34" charset="0"/>
              <a:cs typeface="+mn-cs"/>
            </a:endParaRPr>
          </a:p>
        </p:txBody>
      </p:sp>
      <p:sp>
        <p:nvSpPr>
          <p:cNvPr id="21" name="Rectangle 20">
            <a:extLst>
              <a:ext uri="{FF2B5EF4-FFF2-40B4-BE49-F238E27FC236}">
                <a16:creationId xmlns:a16="http://schemas.microsoft.com/office/drawing/2014/main" id="{816FB464-DD89-7A4C-8A21-C008B8655665}"/>
              </a:ext>
            </a:extLst>
          </p:cNvPr>
          <p:cNvSpPr/>
          <p:nvPr/>
        </p:nvSpPr>
        <p:spPr>
          <a:xfrm>
            <a:off x="260443" y="1000574"/>
            <a:ext cx="7915022" cy="5721053"/>
          </a:xfrm>
          <a:prstGeom prst="rect">
            <a:avLst/>
          </a:prstGeom>
          <a:ln>
            <a:solidFill>
              <a:srgbClr val="000000"/>
            </a:solidFill>
          </a:ln>
        </p:spPr>
        <p:txBody>
          <a:bodyPr wrap="square" lIns="91440" tIns="45720" rIns="91440" bIns="45720" anchor="t">
            <a:spAutoFit/>
          </a:bodyPr>
          <a:lstStyle/>
          <a:p>
            <a:pPr>
              <a:defRPr/>
            </a:pPr>
            <a:r>
              <a:rPr lang="en-US">
                <a:latin typeface="calibri light"/>
                <a:ea typeface="Segoe UI Symbol"/>
                <a:cs typeface="Calibri Light"/>
              </a:rPr>
              <a:t>The jagged rocks, stretching on far into the distance, kept tripping me over and causing me to stumble. </a:t>
            </a:r>
            <a:endParaRPr lang="en-US">
              <a:latin typeface="calibri light"/>
              <a:ea typeface="+mn-lt"/>
              <a:cs typeface="+mn-lt"/>
            </a:endParaRPr>
          </a:p>
          <a:p>
            <a:pPr>
              <a:defRPr/>
            </a:pPr>
            <a:endParaRPr lang="en-US">
              <a:latin typeface="calibri light"/>
              <a:ea typeface="+mn-lt"/>
              <a:cs typeface="+mn-lt"/>
            </a:endParaRPr>
          </a:p>
          <a:p>
            <a:pPr>
              <a:defRPr/>
            </a:pPr>
            <a:r>
              <a:rPr lang="en-US" b="1">
                <a:latin typeface="calibri light"/>
                <a:ea typeface="Segoe UI Symbol"/>
                <a:cs typeface="Calibri Light"/>
              </a:rPr>
              <a:t>"I need to keep looking through this barren landscape," thought Christopher. "I have to find the cure for my sister."</a:t>
            </a:r>
            <a:r>
              <a:rPr lang="en-US">
                <a:latin typeface="calibri light"/>
                <a:ea typeface="Segoe UI Symbol"/>
                <a:cs typeface="Calibri Light"/>
              </a:rPr>
              <a:t> As this thought crossed my mind, I noticed another boy walking down the nearby mountain. I dashed across the rocks to talk to him.</a:t>
            </a:r>
            <a:endParaRPr lang="en-US">
              <a:latin typeface="calibri light"/>
              <a:ea typeface="+mn-lt"/>
              <a:cs typeface="+mn-lt"/>
            </a:endParaRPr>
          </a:p>
          <a:p>
            <a:pPr>
              <a:defRPr/>
            </a:pPr>
            <a:endParaRPr lang="en-US">
              <a:latin typeface="calibri light"/>
              <a:ea typeface="+mn-lt"/>
              <a:cs typeface="+mn-lt"/>
            </a:endParaRPr>
          </a:p>
          <a:p>
            <a:pPr>
              <a:defRPr/>
            </a:pPr>
            <a:r>
              <a:rPr lang="en-US" b="1">
                <a:latin typeface="calibri light"/>
                <a:ea typeface="Segoe UI Symbol"/>
                <a:cs typeface="Calibri Light"/>
              </a:rPr>
              <a:t>"Hey, please, you need to help me," panted Christopher, as he approached the boy. </a:t>
            </a:r>
            <a:endParaRPr lang="en-US" b="1">
              <a:latin typeface="calibri light"/>
              <a:ea typeface="+mn-lt"/>
              <a:cs typeface="+mn-lt"/>
            </a:endParaRPr>
          </a:p>
          <a:p>
            <a:pPr>
              <a:defRPr/>
            </a:pPr>
            <a:endParaRPr lang="en-US" b="1">
              <a:latin typeface="calibri light"/>
              <a:ea typeface="+mn-lt"/>
              <a:cs typeface="+mn-lt"/>
            </a:endParaRPr>
          </a:p>
          <a:p>
            <a:pPr>
              <a:defRPr/>
            </a:pPr>
            <a:r>
              <a:rPr lang="en-US" b="1">
                <a:latin typeface="calibri light"/>
                <a:ea typeface="Segoe UI Symbol"/>
                <a:cs typeface="Calibri Light"/>
              </a:rPr>
              <a:t>"Sorry, I can't help. I don't even know who you are, " replied the boy.</a:t>
            </a:r>
            <a:endParaRPr lang="en-US" b="1">
              <a:latin typeface="calibri light"/>
              <a:ea typeface="+mn-lt"/>
              <a:cs typeface="+mn-lt"/>
            </a:endParaRPr>
          </a:p>
          <a:p>
            <a:pPr>
              <a:defRPr/>
            </a:pPr>
            <a:endParaRPr lang="en-US">
              <a:latin typeface="calibri light"/>
              <a:ea typeface="+mn-lt"/>
              <a:cs typeface="+mn-lt"/>
            </a:endParaRPr>
          </a:p>
          <a:p>
            <a:pPr>
              <a:defRPr/>
            </a:pPr>
            <a:r>
              <a:rPr lang="en-US" b="1">
                <a:latin typeface="calibri light"/>
                <a:ea typeface="Segoe UI Symbol"/>
                <a:cs typeface="Calibri Light"/>
              </a:rPr>
              <a:t>"Please, my name is Christopher and I need to save my sister!" Christopher begged.</a:t>
            </a:r>
            <a:r>
              <a:rPr lang="en-US">
                <a:latin typeface="calibri light"/>
                <a:ea typeface="Segoe UI Symbol"/>
                <a:cs typeface="Calibri Light"/>
              </a:rPr>
              <a:t> The boy looked at him and nodded his head, introducing himself as Dante. Using Dante's torch, they were able to better search the mountain range and eventually, found a large hill. This hill was identical to the hill the stone was buried under. The boys stared at each other, excited.</a:t>
            </a:r>
            <a:endParaRPr lang="en-US">
              <a:latin typeface="calibri light"/>
              <a:cs typeface="calibri light"/>
            </a:endParaRPr>
          </a:p>
          <a:p>
            <a:pPr marL="285750" indent="-285750">
              <a:lnSpc>
                <a:spcPct val="85000"/>
              </a:lnSpc>
              <a:spcBef>
                <a:spcPts val="1300"/>
              </a:spcBef>
              <a:buFont typeface="Arial"/>
              <a:buChar char="•"/>
              <a:defRPr/>
            </a:pPr>
            <a:endParaRPr lang="en-AU" b="1">
              <a:latin typeface="calibri light"/>
              <a:ea typeface="+mn-lt"/>
              <a:cs typeface="+mn-lt"/>
            </a:endParaRPr>
          </a:p>
          <a:p>
            <a:pPr>
              <a:lnSpc>
                <a:spcPct val="85000"/>
              </a:lnSpc>
              <a:spcBef>
                <a:spcPts val="1300"/>
              </a:spcBef>
              <a:defRPr/>
            </a:pPr>
            <a:r>
              <a:rPr lang="en-AU" sz="2400" b="1">
                <a:ea typeface="+mn-lt"/>
                <a:cs typeface="+mn-lt"/>
              </a:rPr>
              <a:t>Notice how a new paragraph is started every time a different character is speaking. </a:t>
            </a:r>
          </a:p>
        </p:txBody>
      </p:sp>
    </p:spTree>
    <p:extLst>
      <p:ext uri="{BB962C8B-B14F-4D97-AF65-F5344CB8AC3E}">
        <p14:creationId xmlns:p14="http://schemas.microsoft.com/office/powerpoint/2010/main" val="819240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0D50-E1A8-754C-927A-B37A0D49B5C9}"/>
              </a:ext>
            </a:extLst>
          </p:cNvPr>
          <p:cNvSpPr>
            <a:spLocks noGrp="1"/>
          </p:cNvSpPr>
          <p:nvPr>
            <p:ph type="title"/>
          </p:nvPr>
        </p:nvSpPr>
        <p:spPr/>
        <p:txBody>
          <a:bodyPr>
            <a:normAutofit/>
          </a:bodyPr>
          <a:lstStyle/>
          <a:p>
            <a:r>
              <a:rPr lang="en-US">
                <a:latin typeface="Segoe UI Symbol"/>
                <a:ea typeface="Segoe UI Symbol"/>
              </a:rPr>
              <a:t>I will plan AND write a full narrative</a:t>
            </a:r>
            <a:endParaRPr lang="en-US">
              <a:ea typeface="Segoe UI Symbol"/>
            </a:endParaRPr>
          </a:p>
        </p:txBody>
      </p:sp>
      <p:sp>
        <p:nvSpPr>
          <p:cNvPr id="3" name="Subtitle 2">
            <a:extLst>
              <a:ext uri="{FF2B5EF4-FFF2-40B4-BE49-F238E27FC236}">
                <a16:creationId xmlns:a16="http://schemas.microsoft.com/office/drawing/2014/main" id="{271689B5-8ED3-DF42-ADC9-5D664F505EC2}"/>
              </a:ext>
            </a:extLst>
          </p:cNvPr>
          <p:cNvSpPr>
            <a:spLocks noGrp="1"/>
          </p:cNvSpPr>
          <p:nvPr>
            <p:ph type="subTitle" idx="1"/>
          </p:nvPr>
        </p:nvSpPr>
        <p:spPr>
          <a:xfrm>
            <a:off x="838200" y="1935247"/>
            <a:ext cx="1689886" cy="230832"/>
          </a:xfrm>
          <a:solidFill>
            <a:schemeClr val="accent1"/>
          </a:solidFill>
        </p:spPr>
        <p:txBody>
          <a:bodyPr/>
          <a:lstStyle/>
          <a:p>
            <a:r>
              <a:rPr lang="en-US"/>
              <a:t>TODAY’S LEARNING GOAL</a:t>
            </a:r>
          </a:p>
        </p:txBody>
      </p:sp>
      <p:sp>
        <p:nvSpPr>
          <p:cNvPr id="6" name="Text Placeholder 5">
            <a:extLst>
              <a:ext uri="{FF2B5EF4-FFF2-40B4-BE49-F238E27FC236}">
                <a16:creationId xmlns:a16="http://schemas.microsoft.com/office/drawing/2014/main" id="{EFF08171-73FB-9A4D-ACC9-390719036732}"/>
              </a:ext>
            </a:extLst>
          </p:cNvPr>
          <p:cNvSpPr>
            <a:spLocks noGrp="1"/>
          </p:cNvSpPr>
          <p:nvPr>
            <p:ph type="body" sz="quarter" idx="13"/>
          </p:nvPr>
        </p:nvSpPr>
        <p:spPr>
          <a:solidFill>
            <a:schemeClr val="accent1"/>
          </a:solidFill>
        </p:spPr>
        <p:txBody>
          <a:bodyPr/>
          <a:lstStyle/>
          <a:p>
            <a:r>
              <a:rPr lang="en-US"/>
              <a:t>1-2</a:t>
            </a:r>
          </a:p>
        </p:txBody>
      </p:sp>
      <p:sp>
        <p:nvSpPr>
          <p:cNvPr id="8" name="Text Placeholder 7">
            <a:extLst>
              <a:ext uri="{FF2B5EF4-FFF2-40B4-BE49-F238E27FC236}">
                <a16:creationId xmlns:a16="http://schemas.microsoft.com/office/drawing/2014/main" id="{1B79FFCA-5CA5-4433-984F-591D79F20AFE}"/>
              </a:ext>
            </a:extLst>
          </p:cNvPr>
          <p:cNvSpPr>
            <a:spLocks noGrp="1"/>
          </p:cNvSpPr>
          <p:nvPr>
            <p:ph type="body" sz="quarter" idx="12"/>
          </p:nvPr>
        </p:nvSpPr>
        <p:spPr/>
        <p:txBody>
          <a:bodyPr/>
          <a:lstStyle/>
          <a:p>
            <a:endParaRPr lang="en-AU"/>
          </a:p>
        </p:txBody>
      </p:sp>
      <p:pic>
        <p:nvPicPr>
          <p:cNvPr id="11" name="Picture 10" descr="Icon&#10;&#10;Description automatically generated">
            <a:extLst>
              <a:ext uri="{FF2B5EF4-FFF2-40B4-BE49-F238E27FC236}">
                <a16:creationId xmlns:a16="http://schemas.microsoft.com/office/drawing/2014/main" id="{AB51AC3D-E2EE-1D4A-B69C-B5CB3FBE5F6D}"/>
              </a:ext>
            </a:extLst>
          </p:cNvPr>
          <p:cNvPicPr>
            <a:picLocks noChangeAspect="1"/>
          </p:cNvPicPr>
          <p:nvPr/>
        </p:nvPicPr>
        <p:blipFill rotWithShape="1">
          <a:blip r:embed="rId2"/>
          <a:srcRect l="935" t="1633" r="1123" b="1670"/>
          <a:stretch/>
        </p:blipFill>
        <p:spPr>
          <a:xfrm>
            <a:off x="8880373" y="2332437"/>
            <a:ext cx="2321945" cy="2324429"/>
          </a:xfrm>
          <a:prstGeom prst="ellipse">
            <a:avLst/>
          </a:prstGeom>
        </p:spPr>
      </p:pic>
      <p:sp>
        <p:nvSpPr>
          <p:cNvPr id="12" name="Text Placeholder 1">
            <a:extLst>
              <a:ext uri="{FF2B5EF4-FFF2-40B4-BE49-F238E27FC236}">
                <a16:creationId xmlns:a16="http://schemas.microsoft.com/office/drawing/2014/main" id="{04B32107-3185-1747-AD9F-F89B930E47F8}"/>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3" name="Picture 12">
            <a:extLst>
              <a:ext uri="{FF2B5EF4-FFF2-40B4-BE49-F238E27FC236}">
                <a16:creationId xmlns:a16="http://schemas.microsoft.com/office/drawing/2014/main" id="{C6D45F95-A778-6542-8937-739872ECF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Tree>
    <p:extLst>
      <p:ext uri="{BB962C8B-B14F-4D97-AF65-F5344CB8AC3E}">
        <p14:creationId xmlns:p14="http://schemas.microsoft.com/office/powerpoint/2010/main" val="76616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0D50-E1A8-754C-927A-B37A0D49B5C9}"/>
              </a:ext>
            </a:extLst>
          </p:cNvPr>
          <p:cNvSpPr>
            <a:spLocks noGrp="1"/>
          </p:cNvSpPr>
          <p:nvPr>
            <p:ph type="title"/>
          </p:nvPr>
        </p:nvSpPr>
        <p:spPr/>
        <p:txBody>
          <a:bodyPr>
            <a:normAutofit/>
          </a:bodyPr>
          <a:lstStyle/>
          <a:p>
            <a:r>
              <a:rPr lang="en-US">
                <a:latin typeface="Segoe UI Symbol"/>
                <a:ea typeface="Segoe UI Symbol"/>
              </a:rPr>
              <a:t>I will plan a full narrative using Story Grammar</a:t>
            </a:r>
            <a:endParaRPr lang="en-AU">
              <a:ea typeface="Segoe UI Symbol"/>
            </a:endParaRPr>
          </a:p>
        </p:txBody>
      </p:sp>
      <p:sp>
        <p:nvSpPr>
          <p:cNvPr id="3" name="Subtitle 2">
            <a:extLst>
              <a:ext uri="{FF2B5EF4-FFF2-40B4-BE49-F238E27FC236}">
                <a16:creationId xmlns:a16="http://schemas.microsoft.com/office/drawing/2014/main" id="{271689B5-8ED3-DF42-ADC9-5D664F505EC2}"/>
              </a:ext>
            </a:extLst>
          </p:cNvPr>
          <p:cNvSpPr>
            <a:spLocks noGrp="1"/>
          </p:cNvSpPr>
          <p:nvPr>
            <p:ph type="subTitle" idx="1"/>
          </p:nvPr>
        </p:nvSpPr>
        <p:spPr>
          <a:xfrm>
            <a:off x="838200" y="1935247"/>
            <a:ext cx="1689886" cy="230832"/>
          </a:xfrm>
          <a:solidFill>
            <a:schemeClr val="accent1"/>
          </a:solidFill>
        </p:spPr>
        <p:txBody>
          <a:bodyPr/>
          <a:lstStyle/>
          <a:p>
            <a:r>
              <a:rPr lang="en-US"/>
              <a:t>TODAY’S LEARNING GOAL</a:t>
            </a:r>
          </a:p>
        </p:txBody>
      </p:sp>
      <p:sp>
        <p:nvSpPr>
          <p:cNvPr id="6" name="Text Placeholder 5">
            <a:extLst>
              <a:ext uri="{FF2B5EF4-FFF2-40B4-BE49-F238E27FC236}">
                <a16:creationId xmlns:a16="http://schemas.microsoft.com/office/drawing/2014/main" id="{EFF08171-73FB-9A4D-ACC9-390719036732}"/>
              </a:ext>
            </a:extLst>
          </p:cNvPr>
          <p:cNvSpPr>
            <a:spLocks noGrp="1"/>
          </p:cNvSpPr>
          <p:nvPr>
            <p:ph type="body" sz="quarter" idx="13"/>
          </p:nvPr>
        </p:nvSpPr>
        <p:spPr>
          <a:solidFill>
            <a:schemeClr val="accent1"/>
          </a:solidFill>
        </p:spPr>
        <p:txBody>
          <a:bodyPr/>
          <a:lstStyle/>
          <a:p>
            <a:r>
              <a:rPr lang="en-US"/>
              <a:t>1-2</a:t>
            </a:r>
          </a:p>
        </p:txBody>
      </p:sp>
      <p:sp>
        <p:nvSpPr>
          <p:cNvPr id="8" name="Text Placeholder 7">
            <a:extLst>
              <a:ext uri="{FF2B5EF4-FFF2-40B4-BE49-F238E27FC236}">
                <a16:creationId xmlns:a16="http://schemas.microsoft.com/office/drawing/2014/main" id="{1B79FFCA-5CA5-4433-984F-591D79F20AFE}"/>
              </a:ext>
            </a:extLst>
          </p:cNvPr>
          <p:cNvSpPr>
            <a:spLocks noGrp="1"/>
          </p:cNvSpPr>
          <p:nvPr>
            <p:ph type="body" sz="quarter" idx="12"/>
          </p:nvPr>
        </p:nvSpPr>
        <p:spPr/>
        <p:txBody>
          <a:bodyPr/>
          <a:lstStyle/>
          <a:p>
            <a:endParaRPr lang="en-AU"/>
          </a:p>
        </p:txBody>
      </p:sp>
      <p:pic>
        <p:nvPicPr>
          <p:cNvPr id="11" name="Picture 10" descr="Icon&#10;&#10;Description automatically generated">
            <a:extLst>
              <a:ext uri="{FF2B5EF4-FFF2-40B4-BE49-F238E27FC236}">
                <a16:creationId xmlns:a16="http://schemas.microsoft.com/office/drawing/2014/main" id="{AB51AC3D-E2EE-1D4A-B69C-B5CB3FBE5F6D}"/>
              </a:ext>
            </a:extLst>
          </p:cNvPr>
          <p:cNvPicPr>
            <a:picLocks noChangeAspect="1"/>
          </p:cNvPicPr>
          <p:nvPr/>
        </p:nvPicPr>
        <p:blipFill rotWithShape="1">
          <a:blip r:embed="rId2"/>
          <a:srcRect l="935" t="1633" r="1123" b="1670"/>
          <a:stretch/>
        </p:blipFill>
        <p:spPr>
          <a:xfrm>
            <a:off x="8880373" y="2332437"/>
            <a:ext cx="2321945" cy="2324429"/>
          </a:xfrm>
          <a:prstGeom prst="ellipse">
            <a:avLst/>
          </a:prstGeom>
        </p:spPr>
      </p:pic>
      <p:sp>
        <p:nvSpPr>
          <p:cNvPr id="12" name="Text Placeholder 1">
            <a:extLst>
              <a:ext uri="{FF2B5EF4-FFF2-40B4-BE49-F238E27FC236}">
                <a16:creationId xmlns:a16="http://schemas.microsoft.com/office/drawing/2014/main" id="{04B32107-3185-1747-AD9F-F89B930E47F8}"/>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3" name="Picture 12">
            <a:extLst>
              <a:ext uri="{FF2B5EF4-FFF2-40B4-BE49-F238E27FC236}">
                <a16:creationId xmlns:a16="http://schemas.microsoft.com/office/drawing/2014/main" id="{C6D45F95-A778-6542-8937-739872ECF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Tree>
    <p:extLst>
      <p:ext uri="{BB962C8B-B14F-4D97-AF65-F5344CB8AC3E}">
        <p14:creationId xmlns:p14="http://schemas.microsoft.com/office/powerpoint/2010/main" val="1231909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61636" y="329144"/>
            <a:ext cx="1702710" cy="400110"/>
          </a:xfrm>
          <a:prstGeom prst="rect">
            <a:avLst/>
          </a:prstGeom>
        </p:spPr>
        <p:txBody>
          <a:bodyPr wrap="none">
            <a:spAutoFit/>
          </a:bodyPr>
          <a:lstStyle/>
          <a:p>
            <a:r>
              <a:rPr lang="en-US" sz="1000">
                <a:latin typeface="Segoe UI Symbol" panose="020B0502040204020203" pitchFamily="34" charset="0"/>
                <a:ea typeface="Segoe UI Symbol" panose="020B0502040204020203" pitchFamily="34" charset="0"/>
              </a:rPr>
              <a:t>Read Definition &amp; Example</a:t>
            </a:r>
          </a:p>
          <a:p>
            <a:r>
              <a:rPr lang="en-US" sz="1000">
                <a:latin typeface="Segoe UI Symbol" panose="020B0502040204020203" pitchFamily="34" charset="0"/>
                <a:ea typeface="Segoe UI Symbol" panose="020B0502040204020203" pitchFamily="34" charset="0"/>
              </a:rPr>
              <a:t>Ask Question</a:t>
            </a:r>
          </a:p>
        </p:txBody>
      </p:sp>
      <p:sp>
        <p:nvSpPr>
          <p:cNvPr id="11" name="Text Placeholder 1">
            <a:extLst>
              <a:ext uri="{FF2B5EF4-FFF2-40B4-BE49-F238E27FC236}">
                <a16:creationId xmlns:a16="http://schemas.microsoft.com/office/drawing/2014/main" id="{50F48D64-7594-FC47-ABEA-5A121213BA5F}"/>
              </a:ext>
            </a:extLst>
          </p:cNvPr>
          <p:cNvSpPr txBox="1">
            <a:spLocks/>
          </p:cNvSpPr>
          <p:nvPr/>
        </p:nvSpPr>
        <p:spPr>
          <a:xfrm>
            <a:off x="9594574" y="0"/>
            <a:ext cx="2597426" cy="458757"/>
          </a:xfrm>
          <a:prstGeom prst="rect">
            <a:avLst/>
          </a:prstGeom>
          <a:solidFill>
            <a:srgbClr val="7030A0"/>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2" name="Picture 11">
            <a:extLst>
              <a:ext uri="{FF2B5EF4-FFF2-40B4-BE49-F238E27FC236}">
                <a16:creationId xmlns:a16="http://schemas.microsoft.com/office/drawing/2014/main" id="{65F650FD-B97C-5545-9B7A-CFE4D893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44382"/>
            <a:ext cx="1270670" cy="314430"/>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00">
                <a:solidFill>
                  <a:schemeClr val="bg1"/>
                </a:solidFill>
                <a:latin typeface="Segoe UI Symbol" panose="020B0502040204020203" pitchFamily="34" charset="0"/>
                <a:ea typeface="Segoe UI Symbol" panose="020B0502040204020203" pitchFamily="34" charset="0"/>
              </a:rPr>
              <a:t>CONCEPT DEVELOPMENT</a:t>
            </a:r>
          </a:p>
        </p:txBody>
      </p:sp>
      <p:pic>
        <p:nvPicPr>
          <p:cNvPr id="19" name="Picture 18" descr="Icon&#10;&#10;Description automatically generated">
            <a:extLst>
              <a:ext uri="{FF2B5EF4-FFF2-40B4-BE49-F238E27FC236}">
                <a16:creationId xmlns:a16="http://schemas.microsoft.com/office/drawing/2014/main" id="{C00D5A6E-1118-054A-BF8B-F3C3E56889A8}"/>
              </a:ext>
            </a:extLst>
          </p:cNvPr>
          <p:cNvPicPr>
            <a:picLocks noChangeAspect="1"/>
          </p:cNvPicPr>
          <p:nvPr/>
        </p:nvPicPr>
        <p:blipFill rotWithShape="1">
          <a:blip r:embed="rId4"/>
          <a:srcRect l="935" t="1633" r="1123" b="1670"/>
          <a:stretch/>
        </p:blipFill>
        <p:spPr>
          <a:xfrm>
            <a:off x="7417746" y="129424"/>
            <a:ext cx="671114" cy="671832"/>
          </a:xfrm>
          <a:prstGeom prst="ellipse">
            <a:avLst/>
          </a:prstGeom>
        </p:spPr>
      </p:pic>
      <p:sp>
        <p:nvSpPr>
          <p:cNvPr id="20" name="Rectangle 19">
            <a:extLst>
              <a:ext uri="{FF2B5EF4-FFF2-40B4-BE49-F238E27FC236}">
                <a16:creationId xmlns:a16="http://schemas.microsoft.com/office/drawing/2014/main" id="{10481AC7-ADAE-6B4E-B93B-936DE5711DD9}"/>
              </a:ext>
            </a:extLst>
          </p:cNvPr>
          <p:cNvSpPr/>
          <p:nvPr/>
        </p:nvSpPr>
        <p:spPr>
          <a:xfrm>
            <a:off x="3556063" y="114928"/>
            <a:ext cx="3706211" cy="707886"/>
          </a:xfrm>
          <a:prstGeom prst="rect">
            <a:avLst/>
          </a:prstGeom>
          <a:ln>
            <a:solidFill>
              <a:srgbClr val="000000"/>
            </a:solidFill>
          </a:ln>
        </p:spPr>
        <p:txBody>
          <a:bodyPr wrap="square" lIns="91440" tIns="45720" rIns="91440" bIns="45720" anchor="t">
            <a:spAutoFit/>
          </a:bodyPr>
          <a:lstStyle/>
          <a:p>
            <a:pPr algn="ctr">
              <a:spcAft>
                <a:spcPts val="600"/>
              </a:spcAft>
            </a:pPr>
            <a:r>
              <a:rPr lang="en-AU" sz="2000" b="1">
                <a:latin typeface="Segoe UI Symbol"/>
                <a:ea typeface="Segoe UI Symbol"/>
              </a:rPr>
              <a:t>Writing our narrative using the plan:</a:t>
            </a:r>
            <a:endParaRPr lang="en-AU" sz="2000" b="1">
              <a:latin typeface="Segoe UI Symbol" panose="020B0502040204020203" pitchFamily="34" charset="0"/>
              <a:ea typeface="Segoe UI Symbol" panose="020B0502040204020203" pitchFamily="34" charset="0"/>
            </a:endParaRPr>
          </a:p>
        </p:txBody>
      </p:sp>
      <p:sp>
        <p:nvSpPr>
          <p:cNvPr id="23" name="Content Placeholder 2">
            <a:extLst>
              <a:ext uri="{FF2B5EF4-FFF2-40B4-BE49-F238E27FC236}">
                <a16:creationId xmlns:a16="http://schemas.microsoft.com/office/drawing/2014/main" id="{2438D249-86BE-2F44-B492-8FE34591DF3A}"/>
              </a:ext>
            </a:extLst>
          </p:cNvPr>
          <p:cNvSpPr txBox="1">
            <a:spLocks/>
          </p:cNvSpPr>
          <p:nvPr/>
        </p:nvSpPr>
        <p:spPr>
          <a:xfrm>
            <a:off x="585698" y="1530819"/>
            <a:ext cx="10768102" cy="1163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ea typeface="Segoe UI Symbol" panose="020B0502040204020203" pitchFamily="34" charset="0"/>
            </a:endParaRPr>
          </a:p>
        </p:txBody>
      </p:sp>
      <p:sp>
        <p:nvSpPr>
          <p:cNvPr id="15" name="Text Placeholder 1">
            <a:extLst>
              <a:ext uri="{FF2B5EF4-FFF2-40B4-BE49-F238E27FC236}">
                <a16:creationId xmlns:a16="http://schemas.microsoft.com/office/drawing/2014/main" id="{B2F28CCD-8A6D-5D44-902B-DEAC817D1C83}"/>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6" name="Picture 15">
            <a:extLst>
              <a:ext uri="{FF2B5EF4-FFF2-40B4-BE49-F238E27FC236}">
                <a16:creationId xmlns:a16="http://schemas.microsoft.com/office/drawing/2014/main" id="{407D9122-697E-8A41-B795-E01886B58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7" name="Text Placeholder 1">
            <a:extLst>
              <a:ext uri="{FF2B5EF4-FFF2-40B4-BE49-F238E27FC236}">
                <a16:creationId xmlns:a16="http://schemas.microsoft.com/office/drawing/2014/main" id="{00D8E076-C5C6-244A-81CF-AB38DBDED94B}"/>
              </a:ext>
            </a:extLst>
          </p:cNvPr>
          <p:cNvSpPr txBox="1">
            <a:spLocks/>
          </p:cNvSpPr>
          <p:nvPr/>
        </p:nvSpPr>
        <p:spPr>
          <a:xfrm>
            <a:off x="9594574" y="1853504"/>
            <a:ext cx="2597426" cy="929655"/>
          </a:xfrm>
          <a:prstGeom prst="rect">
            <a:avLst/>
          </a:prstGeom>
          <a:solidFill>
            <a:schemeClr val="accent1">
              <a:alpha val="19608"/>
            </a:schemeClr>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solidFill>
                  <a:schemeClr val="tx1"/>
                </a:solidFill>
                <a:latin typeface="Segoe UI Symbol"/>
                <a:ea typeface="Segoe UI Symbol"/>
              </a:rPr>
              <a:t>When planning a narrative, I should plan the ___________ first.</a:t>
            </a:r>
          </a:p>
        </p:txBody>
      </p:sp>
      <p:pic>
        <p:nvPicPr>
          <p:cNvPr id="18" name="Picture Placeholder 12">
            <a:extLst>
              <a:ext uri="{FF2B5EF4-FFF2-40B4-BE49-F238E27FC236}">
                <a16:creationId xmlns:a16="http://schemas.microsoft.com/office/drawing/2014/main" id="{0EB04E16-E9DA-144A-9D46-B22BDACF2D97}"/>
              </a:ext>
            </a:extLst>
          </p:cNvPr>
          <p:cNvPicPr>
            <a:picLocks noChangeAspect="1"/>
          </p:cNvPicPr>
          <p:nvPr/>
        </p:nvPicPr>
        <p:blipFill>
          <a:blip r:embed="rId5">
            <a:extLst>
              <a:ext uri="{28A0092B-C50C-407E-A947-70E740481C1C}">
                <a14:useLocalDpi xmlns:a14="http://schemas.microsoft.com/office/drawing/2010/main" val="0"/>
              </a:ext>
            </a:extLst>
          </a:blip>
          <a:srcRect t="110" b="110"/>
          <a:stretch>
            <a:fillRect/>
          </a:stretch>
        </p:blipFill>
        <p:spPr>
          <a:xfrm>
            <a:off x="8801953" y="775750"/>
            <a:ext cx="671833" cy="671833"/>
          </a:xfrm>
          <a:prstGeom prst="rect">
            <a:avLst/>
          </a:prstGeom>
        </p:spPr>
      </p:pic>
      <p:sp>
        <p:nvSpPr>
          <p:cNvPr id="24" name="Text Placeholder 1">
            <a:extLst>
              <a:ext uri="{FF2B5EF4-FFF2-40B4-BE49-F238E27FC236}">
                <a16:creationId xmlns:a16="http://schemas.microsoft.com/office/drawing/2014/main" id="{193598E5-1AD2-3546-BD91-BD0E88E8399C}"/>
              </a:ext>
            </a:extLst>
          </p:cNvPr>
          <p:cNvSpPr txBox="1">
            <a:spLocks/>
          </p:cNvSpPr>
          <p:nvPr/>
        </p:nvSpPr>
        <p:spPr>
          <a:xfrm>
            <a:off x="9596249" y="777670"/>
            <a:ext cx="2597426" cy="846555"/>
          </a:xfrm>
          <a:prstGeom prst="rect">
            <a:avLst/>
          </a:prstGeom>
          <a:solidFill>
            <a:schemeClr val="accent1"/>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Segoe UI Symbol"/>
                <a:ea typeface="Segoe UI Symbol"/>
                <a:cs typeface="Calibri Light"/>
              </a:rPr>
              <a:t>When planning a narrative what section do you plan first?</a:t>
            </a:r>
            <a:endParaRPr lang="en-US"/>
          </a:p>
        </p:txBody>
      </p:sp>
      <p:pic>
        <p:nvPicPr>
          <p:cNvPr id="2" name="Picture 2" descr="Table&#10;&#10;Description automatically generated">
            <a:extLst>
              <a:ext uri="{FF2B5EF4-FFF2-40B4-BE49-F238E27FC236}">
                <a16:creationId xmlns:a16="http://schemas.microsoft.com/office/drawing/2014/main" id="{619F1048-8CC8-4B66-B4E8-0F60327260C8}"/>
              </a:ext>
            </a:extLst>
          </p:cNvPr>
          <p:cNvPicPr>
            <a:picLocks noChangeAspect="1"/>
          </p:cNvPicPr>
          <p:nvPr/>
        </p:nvPicPr>
        <p:blipFill>
          <a:blip r:embed="rId6"/>
          <a:stretch>
            <a:fillRect/>
          </a:stretch>
        </p:blipFill>
        <p:spPr>
          <a:xfrm>
            <a:off x="5170773" y="3214784"/>
            <a:ext cx="5394924" cy="3485901"/>
          </a:xfrm>
          <a:prstGeom prst="rect">
            <a:avLst/>
          </a:prstGeom>
        </p:spPr>
      </p:pic>
      <p:pic>
        <p:nvPicPr>
          <p:cNvPr id="3" name="Picture 3" descr="Diagram&#10;&#10;Description automatically generated">
            <a:extLst>
              <a:ext uri="{FF2B5EF4-FFF2-40B4-BE49-F238E27FC236}">
                <a16:creationId xmlns:a16="http://schemas.microsoft.com/office/drawing/2014/main" id="{E2DFBD76-B38B-A025-FCBB-ECCE9BC9CFDA}"/>
              </a:ext>
            </a:extLst>
          </p:cNvPr>
          <p:cNvPicPr>
            <a:picLocks noChangeAspect="1"/>
          </p:cNvPicPr>
          <p:nvPr/>
        </p:nvPicPr>
        <p:blipFill>
          <a:blip r:embed="rId7"/>
          <a:stretch>
            <a:fillRect/>
          </a:stretch>
        </p:blipFill>
        <p:spPr>
          <a:xfrm>
            <a:off x="425570" y="896717"/>
            <a:ext cx="4454105" cy="5884075"/>
          </a:xfrm>
          <a:prstGeom prst="rect">
            <a:avLst/>
          </a:prstGeom>
        </p:spPr>
      </p:pic>
      <p:sp>
        <p:nvSpPr>
          <p:cNvPr id="4" name="TextBox 3">
            <a:extLst>
              <a:ext uri="{FF2B5EF4-FFF2-40B4-BE49-F238E27FC236}">
                <a16:creationId xmlns:a16="http://schemas.microsoft.com/office/drawing/2014/main" id="{669C5E9B-615D-1019-91FE-1494AE6B5166}"/>
              </a:ext>
            </a:extLst>
          </p:cNvPr>
          <p:cNvSpPr txBox="1"/>
          <p:nvPr/>
        </p:nvSpPr>
        <p:spPr>
          <a:xfrm>
            <a:off x="5112588" y="1446362"/>
            <a:ext cx="395089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Today we are going to write the first two paragraphs of our narrative. This means we are introducing the character/setting and the problem/feeling.</a:t>
            </a:r>
            <a:endParaRPr lang="en-US" sz="2000">
              <a:cs typeface="Arial"/>
            </a:endParaRPr>
          </a:p>
        </p:txBody>
      </p:sp>
    </p:spTree>
    <p:extLst>
      <p:ext uri="{BB962C8B-B14F-4D97-AF65-F5344CB8AC3E}">
        <p14:creationId xmlns:p14="http://schemas.microsoft.com/office/powerpoint/2010/main" val="3872558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41F12A7-0139-1BA7-234C-A9FCF436E97B}"/>
              </a:ext>
            </a:extLst>
          </p:cNvPr>
          <p:cNvSpPr>
            <a:spLocks noGrp="1"/>
          </p:cNvSpPr>
          <p:nvPr>
            <p:ph type="subTitle" idx="10"/>
          </p:nvPr>
        </p:nvSpPr>
        <p:spPr>
          <a:xfrm>
            <a:off x="90955" y="5398471"/>
            <a:ext cx="6124959" cy="1220777"/>
          </a:xfrm>
        </p:spPr>
        <p:txBody>
          <a:bodyPr vert="horz" lIns="91440" tIns="45720" rIns="91440" bIns="45720" rtlCol="0">
            <a:normAutofit lnSpcReduction="10000"/>
          </a:bodyPr>
          <a:lstStyle/>
          <a:p>
            <a:pPr algn="l"/>
            <a:r>
              <a:rPr lang="en-US" sz="2800">
                <a:solidFill>
                  <a:schemeClr val="tx1"/>
                </a:solidFill>
                <a:latin typeface="+mn-lt"/>
                <a:cs typeface="+mn-cs"/>
              </a:rPr>
              <a:t>Discuss which image you're going to choose. What story line ideas do you have?</a:t>
            </a:r>
            <a:endParaRPr lang="en-US" sz="2800" kern="1200">
              <a:solidFill>
                <a:schemeClr val="tx1"/>
              </a:solidFill>
              <a:latin typeface="+mn-lt"/>
              <a:ea typeface="+mn-ea"/>
              <a:cs typeface="+mn-cs"/>
            </a:endParaRPr>
          </a:p>
        </p:txBody>
      </p:sp>
      <p:pic>
        <p:nvPicPr>
          <p:cNvPr id="7" name="Picture 8">
            <a:extLst>
              <a:ext uri="{FF2B5EF4-FFF2-40B4-BE49-F238E27FC236}">
                <a16:creationId xmlns:a16="http://schemas.microsoft.com/office/drawing/2014/main" id="{3B0B6FE7-66EA-95F3-9D2C-DC00353ECEAD}"/>
              </a:ext>
            </a:extLst>
          </p:cNvPr>
          <p:cNvPicPr>
            <a:picLocks noChangeAspect="1"/>
          </p:cNvPicPr>
          <p:nvPr/>
        </p:nvPicPr>
        <p:blipFill rotWithShape="1">
          <a:blip r:embed="rId2"/>
          <a:srcRect l="20530" r="331" b="272"/>
          <a:stretch/>
        </p:blipFill>
        <p:spPr>
          <a:xfrm>
            <a:off x="5364023" y="79377"/>
            <a:ext cx="2710636" cy="4142561"/>
          </a:xfrm>
          <a:prstGeom prst="rect">
            <a:avLst/>
          </a:prstGeom>
        </p:spPr>
      </p:pic>
      <p:pic>
        <p:nvPicPr>
          <p:cNvPr id="9" name="Picture 10" descr="A picture containing night sky&#10;&#10;Description automatically generated">
            <a:extLst>
              <a:ext uri="{FF2B5EF4-FFF2-40B4-BE49-F238E27FC236}">
                <a16:creationId xmlns:a16="http://schemas.microsoft.com/office/drawing/2014/main" id="{78D9FD2B-755A-4F5F-B769-D1CCFB353815}"/>
              </a:ext>
            </a:extLst>
          </p:cNvPr>
          <p:cNvPicPr>
            <a:picLocks noChangeAspect="1"/>
          </p:cNvPicPr>
          <p:nvPr/>
        </p:nvPicPr>
        <p:blipFill rotWithShape="1">
          <a:blip r:embed="rId3"/>
          <a:srcRect t="24679"/>
          <a:stretch/>
        </p:blipFill>
        <p:spPr>
          <a:xfrm>
            <a:off x="110593" y="2884832"/>
            <a:ext cx="5043577" cy="2354913"/>
          </a:xfrm>
          <a:prstGeom prst="rect">
            <a:avLst/>
          </a:prstGeom>
        </p:spPr>
      </p:pic>
      <p:pic>
        <p:nvPicPr>
          <p:cNvPr id="2" name="Picture 2" descr="A picture containing mountain, outdoor, nature, hillside&#10;&#10;Description automatically generated">
            <a:extLst>
              <a:ext uri="{FF2B5EF4-FFF2-40B4-BE49-F238E27FC236}">
                <a16:creationId xmlns:a16="http://schemas.microsoft.com/office/drawing/2014/main" id="{BD2D3AE8-7839-A759-6562-9BCFADBD2436}"/>
              </a:ext>
            </a:extLst>
          </p:cNvPr>
          <p:cNvPicPr>
            <a:picLocks noChangeAspect="1"/>
          </p:cNvPicPr>
          <p:nvPr/>
        </p:nvPicPr>
        <p:blipFill rotWithShape="1">
          <a:blip r:embed="rId4"/>
          <a:srcRect t="20721" r="-199" b="-300"/>
          <a:stretch/>
        </p:blipFill>
        <p:spPr>
          <a:xfrm>
            <a:off x="94530" y="80997"/>
            <a:ext cx="5054328" cy="2660996"/>
          </a:xfrm>
          <a:prstGeom prst="rect">
            <a:avLst/>
          </a:prstGeom>
        </p:spPr>
      </p:pic>
      <p:pic>
        <p:nvPicPr>
          <p:cNvPr id="8" name="Picture 6" descr="A picture containing text, person, outdoor&#10;&#10;Description automatically generated">
            <a:extLst>
              <a:ext uri="{FF2B5EF4-FFF2-40B4-BE49-F238E27FC236}">
                <a16:creationId xmlns:a16="http://schemas.microsoft.com/office/drawing/2014/main" id="{CE36D3D1-57A2-3A16-5E17-C95B8A94AACB}"/>
              </a:ext>
            </a:extLst>
          </p:cNvPr>
          <p:cNvPicPr>
            <a:picLocks noChangeAspect="1"/>
          </p:cNvPicPr>
          <p:nvPr/>
        </p:nvPicPr>
        <p:blipFill rotWithShape="1">
          <a:blip r:embed="rId5"/>
          <a:srcRect b="7813"/>
          <a:stretch/>
        </p:blipFill>
        <p:spPr>
          <a:xfrm>
            <a:off x="8166212" y="77441"/>
            <a:ext cx="3876172" cy="3668061"/>
          </a:xfrm>
          <a:prstGeom prst="rect">
            <a:avLst/>
          </a:prstGeom>
        </p:spPr>
      </p:pic>
      <p:pic>
        <p:nvPicPr>
          <p:cNvPr id="10" name="Picture 10">
            <a:extLst>
              <a:ext uri="{FF2B5EF4-FFF2-40B4-BE49-F238E27FC236}">
                <a16:creationId xmlns:a16="http://schemas.microsoft.com/office/drawing/2014/main" id="{D46D68D6-6DC5-B440-2ED2-8E3C8B7AA516}"/>
              </a:ext>
            </a:extLst>
          </p:cNvPr>
          <p:cNvPicPr>
            <a:picLocks noChangeAspect="1"/>
          </p:cNvPicPr>
          <p:nvPr/>
        </p:nvPicPr>
        <p:blipFill>
          <a:blip r:embed="rId6"/>
          <a:stretch>
            <a:fillRect/>
          </a:stretch>
        </p:blipFill>
        <p:spPr>
          <a:xfrm>
            <a:off x="8223584" y="3918285"/>
            <a:ext cx="3816015" cy="2550694"/>
          </a:xfrm>
          <a:prstGeom prst="rect">
            <a:avLst/>
          </a:prstGeom>
        </p:spPr>
      </p:pic>
    </p:spTree>
    <p:extLst>
      <p:ext uri="{BB962C8B-B14F-4D97-AF65-F5344CB8AC3E}">
        <p14:creationId xmlns:p14="http://schemas.microsoft.com/office/powerpoint/2010/main" val="1049662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DCB6-EDEC-492C-ACEA-70C72AC050A0}"/>
              </a:ext>
            </a:extLst>
          </p:cNvPr>
          <p:cNvSpPr>
            <a:spLocks noGrp="1"/>
          </p:cNvSpPr>
          <p:nvPr>
            <p:ph type="title"/>
          </p:nvPr>
        </p:nvSpPr>
        <p:spPr>
          <a:xfrm>
            <a:off x="4313" y="-109328"/>
            <a:ext cx="12174231" cy="1354317"/>
          </a:xfrm>
        </p:spPr>
        <p:txBody>
          <a:bodyPr>
            <a:normAutofit/>
          </a:bodyPr>
          <a:lstStyle/>
          <a:p>
            <a:r>
              <a:rPr lang="en-US" sz="3600">
                <a:latin typeface="Segoe UI Symbol"/>
                <a:ea typeface="Segoe UI Symbol"/>
              </a:rPr>
              <a:t>This is our SPF plan. You have 10 minutes to fill out your own plan.</a:t>
            </a:r>
            <a:endParaRPr lang="en-US" sz="3600">
              <a:ea typeface="Segoe UI Symbol"/>
            </a:endParaRPr>
          </a:p>
        </p:txBody>
      </p:sp>
      <p:sp>
        <p:nvSpPr>
          <p:cNvPr id="4" name="Subtitle 3">
            <a:extLst>
              <a:ext uri="{FF2B5EF4-FFF2-40B4-BE49-F238E27FC236}">
                <a16:creationId xmlns:a16="http://schemas.microsoft.com/office/drawing/2014/main" id="{8BBC2C99-5B6D-4F17-897F-C29019DC7010}"/>
              </a:ext>
            </a:extLst>
          </p:cNvPr>
          <p:cNvSpPr>
            <a:spLocks noGrp="1"/>
          </p:cNvSpPr>
          <p:nvPr>
            <p:ph type="subTitle" idx="10"/>
          </p:nvPr>
        </p:nvSpPr>
        <p:spPr/>
        <p:txBody>
          <a:bodyPr/>
          <a:lstStyle/>
          <a:p>
            <a:endParaRPr lang="en-US"/>
          </a:p>
        </p:txBody>
      </p:sp>
      <p:sp>
        <p:nvSpPr>
          <p:cNvPr id="5" name="Picture Placeholder 4">
            <a:extLst>
              <a:ext uri="{FF2B5EF4-FFF2-40B4-BE49-F238E27FC236}">
                <a16:creationId xmlns:a16="http://schemas.microsoft.com/office/drawing/2014/main" id="{FA86652C-D11B-4EDD-8581-2B823BD1C8F2}"/>
              </a:ext>
            </a:extLst>
          </p:cNvPr>
          <p:cNvSpPr>
            <a:spLocks noGrp="1"/>
          </p:cNvSpPr>
          <p:nvPr>
            <p:ph type="pic" sz="quarter" idx="11"/>
          </p:nvPr>
        </p:nvSpPr>
        <p:spPr/>
      </p:sp>
      <p:graphicFrame>
        <p:nvGraphicFramePr>
          <p:cNvPr id="10" name="Content Placeholder 9">
            <a:extLst>
              <a:ext uri="{FF2B5EF4-FFF2-40B4-BE49-F238E27FC236}">
                <a16:creationId xmlns:a16="http://schemas.microsoft.com/office/drawing/2014/main" id="{4B0502D9-4897-AA46-9B4F-038A2A38BBBA}"/>
              </a:ext>
            </a:extLst>
          </p:cNvPr>
          <p:cNvGraphicFramePr>
            <a:graphicFrameLocks noGrp="1"/>
          </p:cNvGraphicFramePr>
          <p:nvPr>
            <p:ph idx="1"/>
            <p:extLst>
              <p:ext uri="{D42A27DB-BD31-4B8C-83A1-F6EECF244321}">
                <p14:modId xmlns:p14="http://schemas.microsoft.com/office/powerpoint/2010/main" val="614751437"/>
              </p:ext>
            </p:extLst>
          </p:nvPr>
        </p:nvGraphicFramePr>
        <p:xfrm>
          <a:off x="133709" y="1164266"/>
          <a:ext cx="11916696" cy="5816108"/>
        </p:xfrm>
        <a:graphic>
          <a:graphicData uri="http://schemas.openxmlformats.org/drawingml/2006/table">
            <a:tbl>
              <a:tblPr firstRow="1" firstCol="1" bandRow="1">
                <a:tableStyleId>{5C22544A-7EE6-4342-B048-85BDC9FD1C3A}</a:tableStyleId>
              </a:tblPr>
              <a:tblGrid>
                <a:gridCol w="501923">
                  <a:extLst>
                    <a:ext uri="{9D8B030D-6E8A-4147-A177-3AD203B41FA5}">
                      <a16:colId xmlns:a16="http://schemas.microsoft.com/office/drawing/2014/main" val="3764603094"/>
                    </a:ext>
                  </a:extLst>
                </a:gridCol>
                <a:gridCol w="1879257">
                  <a:extLst>
                    <a:ext uri="{9D8B030D-6E8A-4147-A177-3AD203B41FA5}">
                      <a16:colId xmlns:a16="http://schemas.microsoft.com/office/drawing/2014/main" val="2750205430"/>
                    </a:ext>
                  </a:extLst>
                </a:gridCol>
                <a:gridCol w="4148959">
                  <a:extLst>
                    <a:ext uri="{9D8B030D-6E8A-4147-A177-3AD203B41FA5}">
                      <a16:colId xmlns:a16="http://schemas.microsoft.com/office/drawing/2014/main" val="1240356681"/>
                    </a:ext>
                  </a:extLst>
                </a:gridCol>
                <a:gridCol w="5386557">
                  <a:extLst>
                    <a:ext uri="{9D8B030D-6E8A-4147-A177-3AD203B41FA5}">
                      <a16:colId xmlns:a16="http://schemas.microsoft.com/office/drawing/2014/main" val="664980448"/>
                    </a:ext>
                  </a:extLst>
                </a:gridCol>
              </a:tblGrid>
              <a:tr h="778119">
                <a:tc>
                  <a:txBody>
                    <a:bodyPr/>
                    <a:lstStyle/>
                    <a:p>
                      <a:pPr algn="ctr">
                        <a:spcAft>
                          <a:spcPts val="0"/>
                        </a:spcAft>
                        <a:tabLst>
                          <a:tab pos="4876800" algn="l"/>
                        </a:tabLst>
                      </a:pPr>
                      <a:r>
                        <a:rPr lang="en-US" sz="1600">
                          <a:effectLst/>
                        </a:rPr>
                        <a:t>S</a:t>
                      </a:r>
                    </a:p>
                  </a:txBody>
                  <a:tcPr marL="68580" marR="68580" marT="0" marB="0"/>
                </a:tc>
                <a:tc>
                  <a:txBody>
                    <a:bodyPr/>
                    <a:lstStyle/>
                    <a:p>
                      <a:pPr algn="ctr">
                        <a:spcAft>
                          <a:spcPts val="0"/>
                        </a:spcAft>
                        <a:tabLst>
                          <a:tab pos="4876800" algn="l"/>
                        </a:tabLst>
                      </a:pPr>
                      <a:r>
                        <a:rPr lang="en-US" sz="1600">
                          <a:solidFill>
                            <a:schemeClr val="tx1"/>
                          </a:solidFill>
                          <a:effectLst/>
                        </a:rPr>
                        <a:t>3. Character &amp;</a:t>
                      </a:r>
                    </a:p>
                    <a:p>
                      <a:pPr algn="ctr">
                        <a:spcAft>
                          <a:spcPts val="0"/>
                        </a:spcAft>
                        <a:tabLst>
                          <a:tab pos="4876800" algn="l"/>
                        </a:tabLst>
                      </a:pPr>
                      <a:r>
                        <a:rPr lang="en-US" sz="1600">
                          <a:solidFill>
                            <a:schemeClr val="tx1"/>
                          </a:solidFill>
                          <a:effectLst/>
                        </a:rPr>
                        <a:t>Setting</a:t>
                      </a:r>
                    </a:p>
                  </a:txBody>
                  <a:tcPr marL="68580" marR="68580" marT="0" marB="0">
                    <a:solidFill>
                      <a:schemeClr val="accent3">
                        <a:lumMod val="20000"/>
                        <a:lumOff val="80000"/>
                      </a:schemeClr>
                    </a:solidFill>
                  </a:tcPr>
                </a:tc>
                <a:tc gridSpan="2">
                  <a:txBody>
                    <a:bodyPr/>
                    <a:lstStyle/>
                    <a:p>
                      <a:pPr algn="ctr">
                        <a:spcAft>
                          <a:spcPts val="0"/>
                        </a:spcAft>
                        <a:tabLst>
                          <a:tab pos="4876800" algn="l"/>
                        </a:tabLst>
                      </a:pPr>
                      <a:endParaRPr lang="en-US" sz="1600">
                        <a:effectLst/>
                      </a:endParaRPr>
                    </a:p>
                  </a:txBody>
                  <a:tcPr marL="68580" marR="68580" marT="0" marB="0">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3521783863"/>
                  </a:ext>
                </a:extLst>
              </a:tr>
              <a:tr h="817684">
                <a:tc>
                  <a:txBody>
                    <a:bodyPr/>
                    <a:lstStyle/>
                    <a:p>
                      <a:pPr algn="ctr">
                        <a:spcAft>
                          <a:spcPts val="0"/>
                        </a:spcAft>
                        <a:tabLst>
                          <a:tab pos="4876800" algn="l"/>
                        </a:tabLst>
                      </a:pPr>
                      <a:r>
                        <a:rPr lang="en-US" sz="1600">
                          <a:effectLst/>
                        </a:rPr>
                        <a:t>P</a:t>
                      </a:r>
                    </a:p>
                  </a:txBody>
                  <a:tcPr marL="68580" marR="68580" marT="0" marB="0"/>
                </a:tc>
                <a:tc>
                  <a:txBody>
                    <a:bodyPr/>
                    <a:lstStyle/>
                    <a:p>
                      <a:pPr marL="342900" lvl="0" indent="-342900" algn="ctr">
                        <a:spcAft>
                          <a:spcPts val="0"/>
                        </a:spcAft>
                      </a:pPr>
                      <a:r>
                        <a:rPr lang="en-US" sz="1600" b="1">
                          <a:effectLst/>
                        </a:rPr>
                        <a:t>1. Problem</a:t>
                      </a:r>
                    </a:p>
                    <a:p>
                      <a:pPr marL="228600" algn="ctr">
                        <a:spcAft>
                          <a:spcPts val="0"/>
                        </a:spcAft>
                        <a:tabLst>
                          <a:tab pos="4876800" algn="l"/>
                        </a:tabLst>
                      </a:pPr>
                      <a:endParaRPr lang="en-US" sz="1600" b="1">
                        <a:effectLst/>
                      </a:endParaRPr>
                    </a:p>
                  </a:txBody>
                  <a:tcPr marL="68580" marR="68580" marT="0" marB="0"/>
                </a:tc>
                <a:tc>
                  <a:txBody>
                    <a:bodyPr/>
                    <a:lstStyle/>
                    <a:p>
                      <a:pPr marL="342900" lvl="0" indent="-342900" algn="l">
                        <a:spcAft>
                          <a:spcPts val="0"/>
                        </a:spcAft>
                      </a:pPr>
                      <a:r>
                        <a:rPr lang="en-US" sz="1600" b="1">
                          <a:effectLst/>
                        </a:rPr>
                        <a:t>b. Before statement</a:t>
                      </a:r>
                    </a:p>
                  </a:txBody>
                  <a:tcPr marL="68580" marR="68580" marT="0" marB="0"/>
                </a:tc>
                <a:tc>
                  <a:txBody>
                    <a:bodyPr/>
                    <a:lstStyle/>
                    <a:p>
                      <a:pPr marL="342900" lvl="0" indent="-342900" algn="l">
                        <a:spcAft>
                          <a:spcPts val="0"/>
                        </a:spcAft>
                      </a:pPr>
                      <a:r>
                        <a:rPr lang="en-US" sz="1600" b="1">
                          <a:effectLst/>
                        </a:rPr>
                        <a:t>a. Problem statement</a:t>
                      </a:r>
                    </a:p>
                  </a:txBody>
                  <a:tcPr marL="68580" marR="68580" marT="0" marB="0"/>
                </a:tc>
                <a:extLst>
                  <a:ext uri="{0D108BD9-81ED-4DB2-BD59-A6C34878D82A}">
                    <a16:rowId xmlns:a16="http://schemas.microsoft.com/office/drawing/2014/main" val="2616416328"/>
                  </a:ext>
                </a:extLst>
              </a:tr>
              <a:tr h="698988">
                <a:tc>
                  <a:txBody>
                    <a:bodyPr/>
                    <a:lstStyle/>
                    <a:p>
                      <a:pPr algn="ctr">
                        <a:spcAft>
                          <a:spcPts val="0"/>
                        </a:spcAft>
                        <a:tabLst>
                          <a:tab pos="4876800" algn="l"/>
                        </a:tabLst>
                      </a:pPr>
                      <a:r>
                        <a:rPr lang="en-US" sz="1600">
                          <a:effectLst/>
                        </a:rPr>
                        <a:t>F</a:t>
                      </a:r>
                    </a:p>
                  </a:txBody>
                  <a:tcPr marL="68580" marR="68580" marT="0" marB="0"/>
                </a:tc>
                <a:tc>
                  <a:txBody>
                    <a:bodyPr/>
                    <a:lstStyle/>
                    <a:p>
                      <a:pPr algn="ctr">
                        <a:spcAft>
                          <a:spcPts val="0"/>
                        </a:spcAft>
                      </a:pPr>
                      <a:r>
                        <a:rPr lang="en-US" sz="1600" b="1">
                          <a:effectLst/>
                        </a:rPr>
                        <a:t>2. Feeling</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2369974716"/>
                  </a:ext>
                </a:extLst>
              </a:tr>
              <a:tr h="659423">
                <a:tc>
                  <a:txBody>
                    <a:bodyPr/>
                    <a:lstStyle/>
                    <a:p>
                      <a:pPr algn="ctr">
                        <a:spcAft>
                          <a:spcPts val="0"/>
                        </a:spcAft>
                        <a:tabLst>
                          <a:tab pos="4876800" algn="l"/>
                        </a:tabLst>
                      </a:pPr>
                      <a:r>
                        <a:rPr lang="en-US" sz="1600">
                          <a:effectLst/>
                        </a:rPr>
                        <a:t>Pl</a:t>
                      </a:r>
                    </a:p>
                  </a:txBody>
                  <a:tcPr marL="68580" marR="68580" marT="0" marB="0"/>
                </a:tc>
                <a:tc>
                  <a:txBody>
                    <a:bodyPr/>
                    <a:lstStyle/>
                    <a:p>
                      <a:pPr algn="ctr">
                        <a:spcAft>
                          <a:spcPts val="0"/>
                        </a:spcAft>
                      </a:pPr>
                      <a:r>
                        <a:rPr lang="en-US" sz="1600" b="1">
                          <a:effectLst/>
                        </a:rPr>
                        <a:t>5. Plan</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384394125"/>
                  </a:ext>
                </a:extLst>
              </a:tr>
              <a:tr h="764930">
                <a:tc>
                  <a:txBody>
                    <a:bodyPr/>
                    <a:lstStyle/>
                    <a:p>
                      <a:pPr algn="ctr">
                        <a:spcAft>
                          <a:spcPts val="0"/>
                        </a:spcAft>
                        <a:tabLst>
                          <a:tab pos="4876800" algn="l"/>
                        </a:tabLst>
                      </a:pPr>
                      <a:r>
                        <a:rPr lang="en-US" sz="1600">
                          <a:effectLst/>
                        </a:rPr>
                        <a:t>A</a:t>
                      </a:r>
                    </a:p>
                  </a:txBody>
                  <a:tcPr marL="68580" marR="68580" marT="0" marB="0"/>
                </a:tc>
                <a:tc>
                  <a:txBody>
                    <a:bodyPr/>
                    <a:lstStyle/>
                    <a:p>
                      <a:pPr marL="228600" algn="ctr">
                        <a:spcAft>
                          <a:spcPts val="0"/>
                        </a:spcAft>
                      </a:pPr>
                      <a:r>
                        <a:rPr lang="en-US" sz="1600" b="1">
                          <a:effectLst/>
                        </a:rPr>
                        <a:t>4. Attempt (Successful)</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462743562"/>
                  </a:ext>
                </a:extLst>
              </a:tr>
              <a:tr h="698988">
                <a:tc>
                  <a:txBody>
                    <a:bodyPr/>
                    <a:lstStyle/>
                    <a:p>
                      <a:pPr algn="ctr">
                        <a:spcAft>
                          <a:spcPts val="0"/>
                        </a:spcAft>
                        <a:tabLst>
                          <a:tab pos="4876800" algn="l"/>
                        </a:tabLst>
                      </a:pPr>
                      <a:r>
                        <a:rPr lang="en-US" sz="1600">
                          <a:effectLst/>
                        </a:rPr>
                        <a:t>C</a:t>
                      </a:r>
                    </a:p>
                  </a:txBody>
                  <a:tcPr marL="68580" marR="68580" marT="0" marB="0"/>
                </a:tc>
                <a:tc>
                  <a:txBody>
                    <a:bodyPr/>
                    <a:lstStyle/>
                    <a:p>
                      <a:pPr algn="ctr">
                        <a:spcAft>
                          <a:spcPts val="0"/>
                        </a:spcAft>
                      </a:pPr>
                      <a:r>
                        <a:rPr lang="en-US" sz="1600" b="1">
                          <a:effectLst/>
                        </a:rPr>
                        <a:t>6. Consequence</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2474314512"/>
                  </a:ext>
                </a:extLst>
              </a:tr>
              <a:tr h="751742">
                <a:tc>
                  <a:txBody>
                    <a:bodyPr/>
                    <a:lstStyle/>
                    <a:p>
                      <a:pPr algn="ctr">
                        <a:spcAft>
                          <a:spcPts val="0"/>
                        </a:spcAft>
                        <a:tabLst>
                          <a:tab pos="4876800" algn="l"/>
                        </a:tabLst>
                      </a:pPr>
                      <a:r>
                        <a:rPr lang="en-US" sz="1600">
                          <a:effectLst/>
                        </a:rPr>
                        <a:t>E</a:t>
                      </a:r>
                    </a:p>
                  </a:txBody>
                  <a:tcPr marL="68580" marR="68580" marT="0" marB="0"/>
                </a:tc>
                <a:tc>
                  <a:txBody>
                    <a:bodyPr/>
                    <a:lstStyle/>
                    <a:p>
                      <a:pPr algn="ctr">
                        <a:spcAft>
                          <a:spcPts val="0"/>
                        </a:spcAft>
                      </a:pPr>
                      <a:r>
                        <a:rPr lang="en-US" sz="1600" b="1">
                          <a:effectLst/>
                        </a:rPr>
                        <a:t>7. Ending</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170647977"/>
                  </a:ext>
                </a:extLst>
              </a:tr>
              <a:tr h="646234">
                <a:tc>
                  <a:txBody>
                    <a:bodyPr/>
                    <a:lstStyle/>
                    <a:p>
                      <a:pPr algn="ctr">
                        <a:spcAft>
                          <a:spcPts val="0"/>
                        </a:spcAft>
                        <a:tabLst>
                          <a:tab pos="4876800" algn="l"/>
                        </a:tabLst>
                      </a:pPr>
                      <a:r>
                        <a:rPr lang="en-US" sz="1600">
                          <a:effectLst/>
                        </a:rPr>
                        <a:t>EF</a:t>
                      </a:r>
                    </a:p>
                  </a:txBody>
                  <a:tcPr marL="68580" marR="68580" marT="0" marB="0"/>
                </a:tc>
                <a:tc>
                  <a:txBody>
                    <a:bodyPr/>
                    <a:lstStyle/>
                    <a:p>
                      <a:pPr algn="ctr">
                        <a:spcAft>
                          <a:spcPts val="0"/>
                        </a:spcAft>
                      </a:pPr>
                      <a:r>
                        <a:rPr lang="en-US" sz="1600" b="1">
                          <a:effectLst/>
                        </a:rPr>
                        <a:t>8. End Feeling</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3133562307"/>
                  </a:ext>
                </a:extLst>
              </a:tr>
            </a:tbl>
          </a:graphicData>
        </a:graphic>
      </p:graphicFrame>
      <p:sp>
        <p:nvSpPr>
          <p:cNvPr id="11" name="TextBox 10">
            <a:extLst>
              <a:ext uri="{FF2B5EF4-FFF2-40B4-BE49-F238E27FC236}">
                <a16:creationId xmlns:a16="http://schemas.microsoft.com/office/drawing/2014/main" id="{6CD73CB5-A23F-E523-8287-0622991888A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306318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075B-1CC9-4E0D-A7D9-6D460393196B}"/>
              </a:ext>
            </a:extLst>
          </p:cNvPr>
          <p:cNvSpPr>
            <a:spLocks noGrp="1"/>
          </p:cNvSpPr>
          <p:nvPr>
            <p:ph type="title"/>
          </p:nvPr>
        </p:nvSpPr>
        <p:spPr>
          <a:xfrm>
            <a:off x="145167" y="221351"/>
            <a:ext cx="7616610" cy="707337"/>
          </a:xfrm>
        </p:spPr>
        <p:txBody>
          <a:bodyPr>
            <a:normAutofit/>
          </a:bodyPr>
          <a:lstStyle/>
          <a:p>
            <a:r>
              <a:rPr lang="en-US" sz="2400">
                <a:latin typeface="Segoe UI Symbol"/>
                <a:ea typeface="Segoe UI Symbol"/>
              </a:rPr>
              <a:t>Write your Character and Setting paragraph</a:t>
            </a:r>
            <a:endParaRPr lang="en-US"/>
          </a:p>
        </p:txBody>
      </p:sp>
      <p:sp>
        <p:nvSpPr>
          <p:cNvPr id="4" name="Subtitle 3">
            <a:extLst>
              <a:ext uri="{FF2B5EF4-FFF2-40B4-BE49-F238E27FC236}">
                <a16:creationId xmlns:a16="http://schemas.microsoft.com/office/drawing/2014/main" id="{F18CB81E-EC7C-4D5E-8CEF-69CF784F5B18}"/>
              </a:ext>
            </a:extLst>
          </p:cNvPr>
          <p:cNvSpPr>
            <a:spLocks noGrp="1"/>
          </p:cNvSpPr>
          <p:nvPr>
            <p:ph type="subTitle" idx="10"/>
          </p:nvPr>
        </p:nvSpPr>
        <p:spPr/>
        <p:txBody>
          <a:bodyPr/>
          <a:lstStyle/>
          <a:p>
            <a:endParaRPr lang="en-US"/>
          </a:p>
        </p:txBody>
      </p:sp>
      <p:sp>
        <p:nvSpPr>
          <p:cNvPr id="6" name="Text Placeholder 5">
            <a:extLst>
              <a:ext uri="{FF2B5EF4-FFF2-40B4-BE49-F238E27FC236}">
                <a16:creationId xmlns:a16="http://schemas.microsoft.com/office/drawing/2014/main" id="{C67E2AA2-EC20-49E8-9F52-59B24FC91065}"/>
              </a:ext>
            </a:extLst>
          </p:cNvPr>
          <p:cNvSpPr>
            <a:spLocks noGrp="1"/>
          </p:cNvSpPr>
          <p:nvPr>
            <p:ph type="body" sz="quarter" idx="12"/>
          </p:nvPr>
        </p:nvSpPr>
        <p:spPr/>
        <p:txBody>
          <a:bodyPr/>
          <a:lstStyle/>
          <a:p>
            <a:endParaRPr lang="en-US"/>
          </a:p>
        </p:txBody>
      </p:sp>
      <p:sp>
        <p:nvSpPr>
          <p:cNvPr id="7" name="Picture Placeholder 6">
            <a:extLst>
              <a:ext uri="{FF2B5EF4-FFF2-40B4-BE49-F238E27FC236}">
                <a16:creationId xmlns:a16="http://schemas.microsoft.com/office/drawing/2014/main" id="{FD972EA7-F79B-C005-B2CF-85FC83BF9EFE}"/>
              </a:ext>
            </a:extLst>
          </p:cNvPr>
          <p:cNvSpPr>
            <a:spLocks noGrp="1"/>
          </p:cNvSpPr>
          <p:nvPr>
            <p:ph type="pic" sz="quarter" idx="11"/>
          </p:nvPr>
        </p:nvSpPr>
        <p:spPr/>
      </p:sp>
      <p:graphicFrame>
        <p:nvGraphicFramePr>
          <p:cNvPr id="10" name="Content Placeholder 9">
            <a:extLst>
              <a:ext uri="{FF2B5EF4-FFF2-40B4-BE49-F238E27FC236}">
                <a16:creationId xmlns:a16="http://schemas.microsoft.com/office/drawing/2014/main" id="{6EB03FF4-EB67-17B0-7D51-8A53B7B8B732}"/>
              </a:ext>
            </a:extLst>
          </p:cNvPr>
          <p:cNvGraphicFramePr>
            <a:graphicFrameLocks/>
          </p:cNvGraphicFramePr>
          <p:nvPr>
            <p:extLst>
              <p:ext uri="{D42A27DB-BD31-4B8C-83A1-F6EECF244321}">
                <p14:modId xmlns:p14="http://schemas.microsoft.com/office/powerpoint/2010/main" val="2343628401"/>
              </p:ext>
            </p:extLst>
          </p:nvPr>
        </p:nvGraphicFramePr>
        <p:xfrm>
          <a:off x="176841" y="1063624"/>
          <a:ext cx="11916695" cy="778119"/>
        </p:xfrm>
        <a:graphic>
          <a:graphicData uri="http://schemas.openxmlformats.org/drawingml/2006/table">
            <a:tbl>
              <a:tblPr firstRow="1" firstCol="1" bandRow="1">
                <a:tableStyleId>{5C22544A-7EE6-4342-B048-85BDC9FD1C3A}</a:tableStyleId>
              </a:tblPr>
              <a:tblGrid>
                <a:gridCol w="501922">
                  <a:extLst>
                    <a:ext uri="{9D8B030D-6E8A-4147-A177-3AD203B41FA5}">
                      <a16:colId xmlns:a16="http://schemas.microsoft.com/office/drawing/2014/main" val="3764603094"/>
                    </a:ext>
                  </a:extLst>
                </a:gridCol>
                <a:gridCol w="1879257">
                  <a:extLst>
                    <a:ext uri="{9D8B030D-6E8A-4147-A177-3AD203B41FA5}">
                      <a16:colId xmlns:a16="http://schemas.microsoft.com/office/drawing/2014/main" val="2750205430"/>
                    </a:ext>
                  </a:extLst>
                </a:gridCol>
                <a:gridCol w="9535516">
                  <a:extLst>
                    <a:ext uri="{9D8B030D-6E8A-4147-A177-3AD203B41FA5}">
                      <a16:colId xmlns:a16="http://schemas.microsoft.com/office/drawing/2014/main" val="1240356681"/>
                    </a:ext>
                  </a:extLst>
                </a:gridCol>
              </a:tblGrid>
              <a:tr h="778119">
                <a:tc>
                  <a:txBody>
                    <a:bodyPr/>
                    <a:lstStyle/>
                    <a:p>
                      <a:pPr algn="ctr">
                        <a:spcAft>
                          <a:spcPts val="0"/>
                        </a:spcAft>
                        <a:tabLst>
                          <a:tab pos="4876800" algn="l"/>
                        </a:tabLst>
                      </a:pPr>
                      <a:r>
                        <a:rPr lang="en-US" sz="1600">
                          <a:effectLst/>
                        </a:rPr>
                        <a:t>S</a:t>
                      </a:r>
                    </a:p>
                  </a:txBody>
                  <a:tcPr marL="68580" marR="68580" marT="0" marB="0"/>
                </a:tc>
                <a:tc>
                  <a:txBody>
                    <a:bodyPr/>
                    <a:lstStyle/>
                    <a:p>
                      <a:pPr algn="ctr">
                        <a:spcAft>
                          <a:spcPts val="0"/>
                        </a:spcAft>
                        <a:tabLst>
                          <a:tab pos="4876800" algn="l"/>
                        </a:tabLst>
                      </a:pPr>
                      <a:r>
                        <a:rPr lang="en-US" sz="1600">
                          <a:solidFill>
                            <a:schemeClr val="tx1"/>
                          </a:solidFill>
                          <a:effectLst/>
                        </a:rPr>
                        <a:t>3. Character &amp;</a:t>
                      </a:r>
                    </a:p>
                    <a:p>
                      <a:pPr algn="ctr">
                        <a:spcAft>
                          <a:spcPts val="0"/>
                        </a:spcAft>
                        <a:tabLst>
                          <a:tab pos="4876800" algn="l"/>
                        </a:tabLst>
                      </a:pPr>
                      <a:r>
                        <a:rPr lang="en-US" sz="1600">
                          <a:solidFill>
                            <a:schemeClr val="tx1"/>
                          </a:solidFill>
                          <a:effectLst/>
                        </a:rPr>
                        <a:t>Setting</a:t>
                      </a:r>
                    </a:p>
                  </a:txBody>
                  <a:tcPr marL="68580" marR="68580" marT="0" marB="0">
                    <a:solidFill>
                      <a:schemeClr val="accent3">
                        <a:lumMod val="20000"/>
                        <a:lumOff val="80000"/>
                      </a:schemeClr>
                    </a:solidFill>
                  </a:tcPr>
                </a:tc>
                <a:tc>
                  <a:txBody>
                    <a:bodyPr/>
                    <a:lstStyle/>
                    <a:p>
                      <a:pPr algn="ctr">
                        <a:spcAft>
                          <a:spcPts val="0"/>
                        </a:spcAft>
                        <a:tabLst>
                          <a:tab pos="4876800" algn="l"/>
                        </a:tabLst>
                      </a:pPr>
                      <a:endParaRPr lang="en-US" sz="1600">
                        <a:effectLst/>
                      </a:endParaRPr>
                    </a:p>
                  </a:txBody>
                  <a:tcPr marL="68580" marR="68580" marT="0" marB="0">
                    <a:solidFill>
                      <a:schemeClr val="accent3">
                        <a:lumMod val="20000"/>
                        <a:lumOff val="80000"/>
                      </a:schemeClr>
                    </a:solidFill>
                  </a:tcPr>
                </a:tc>
                <a:extLst>
                  <a:ext uri="{0D108BD9-81ED-4DB2-BD59-A6C34878D82A}">
                    <a16:rowId xmlns:a16="http://schemas.microsoft.com/office/drawing/2014/main" val="3521783863"/>
                  </a:ext>
                </a:extLst>
              </a:tr>
            </a:tbl>
          </a:graphicData>
        </a:graphic>
      </p:graphicFrame>
    </p:spTree>
    <p:extLst>
      <p:ext uri="{BB962C8B-B14F-4D97-AF65-F5344CB8AC3E}">
        <p14:creationId xmlns:p14="http://schemas.microsoft.com/office/powerpoint/2010/main" val="1285797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075B-1CC9-4E0D-A7D9-6D460393196B}"/>
              </a:ext>
            </a:extLst>
          </p:cNvPr>
          <p:cNvSpPr>
            <a:spLocks noGrp="1"/>
          </p:cNvSpPr>
          <p:nvPr>
            <p:ph type="title"/>
          </p:nvPr>
        </p:nvSpPr>
        <p:spPr>
          <a:xfrm>
            <a:off x="145167" y="221351"/>
            <a:ext cx="7616610" cy="707337"/>
          </a:xfrm>
        </p:spPr>
        <p:txBody>
          <a:bodyPr>
            <a:normAutofit/>
          </a:bodyPr>
          <a:lstStyle/>
          <a:p>
            <a:r>
              <a:rPr lang="en-US" sz="2400">
                <a:latin typeface="Segoe UI Symbol"/>
                <a:ea typeface="Segoe UI Symbol"/>
              </a:rPr>
              <a:t>Write your Problem and feeling paragraph</a:t>
            </a:r>
            <a:endParaRPr lang="en-US"/>
          </a:p>
        </p:txBody>
      </p:sp>
      <p:sp>
        <p:nvSpPr>
          <p:cNvPr id="4" name="Subtitle 3">
            <a:extLst>
              <a:ext uri="{FF2B5EF4-FFF2-40B4-BE49-F238E27FC236}">
                <a16:creationId xmlns:a16="http://schemas.microsoft.com/office/drawing/2014/main" id="{F18CB81E-EC7C-4D5E-8CEF-69CF784F5B18}"/>
              </a:ext>
            </a:extLst>
          </p:cNvPr>
          <p:cNvSpPr>
            <a:spLocks noGrp="1"/>
          </p:cNvSpPr>
          <p:nvPr>
            <p:ph type="subTitle" idx="10"/>
          </p:nvPr>
        </p:nvSpPr>
        <p:spPr/>
        <p:txBody>
          <a:bodyPr/>
          <a:lstStyle/>
          <a:p>
            <a:endParaRPr lang="en-US"/>
          </a:p>
        </p:txBody>
      </p:sp>
      <p:sp>
        <p:nvSpPr>
          <p:cNvPr id="6" name="Text Placeholder 5">
            <a:extLst>
              <a:ext uri="{FF2B5EF4-FFF2-40B4-BE49-F238E27FC236}">
                <a16:creationId xmlns:a16="http://schemas.microsoft.com/office/drawing/2014/main" id="{C67E2AA2-EC20-49E8-9F52-59B24FC91065}"/>
              </a:ext>
            </a:extLst>
          </p:cNvPr>
          <p:cNvSpPr>
            <a:spLocks noGrp="1"/>
          </p:cNvSpPr>
          <p:nvPr>
            <p:ph type="body" sz="quarter" idx="12"/>
          </p:nvPr>
        </p:nvSpPr>
        <p:spPr/>
        <p:txBody>
          <a:bodyPr/>
          <a:lstStyle/>
          <a:p>
            <a:endParaRPr lang="en-US"/>
          </a:p>
        </p:txBody>
      </p:sp>
      <p:sp>
        <p:nvSpPr>
          <p:cNvPr id="7" name="Picture Placeholder 6">
            <a:extLst>
              <a:ext uri="{FF2B5EF4-FFF2-40B4-BE49-F238E27FC236}">
                <a16:creationId xmlns:a16="http://schemas.microsoft.com/office/drawing/2014/main" id="{FD972EA7-F79B-C005-B2CF-85FC83BF9EFE}"/>
              </a:ext>
            </a:extLst>
          </p:cNvPr>
          <p:cNvSpPr>
            <a:spLocks noGrp="1"/>
          </p:cNvSpPr>
          <p:nvPr>
            <p:ph type="pic" sz="quarter" idx="11"/>
          </p:nvPr>
        </p:nvSpPr>
        <p:spPr/>
      </p:sp>
      <p:graphicFrame>
        <p:nvGraphicFramePr>
          <p:cNvPr id="5" name="Content Placeholder 9">
            <a:extLst>
              <a:ext uri="{FF2B5EF4-FFF2-40B4-BE49-F238E27FC236}">
                <a16:creationId xmlns:a16="http://schemas.microsoft.com/office/drawing/2014/main" id="{9C298BFA-049C-3BE6-DBF4-76BB57EEDF4A}"/>
              </a:ext>
            </a:extLst>
          </p:cNvPr>
          <p:cNvGraphicFramePr>
            <a:graphicFrameLocks noGrp="1"/>
          </p:cNvGraphicFramePr>
          <p:nvPr>
            <p:ph idx="1"/>
            <p:extLst>
              <p:ext uri="{D42A27DB-BD31-4B8C-83A1-F6EECF244321}">
                <p14:modId xmlns:p14="http://schemas.microsoft.com/office/powerpoint/2010/main" val="419037540"/>
              </p:ext>
            </p:extLst>
          </p:nvPr>
        </p:nvGraphicFramePr>
        <p:xfrm>
          <a:off x="76200" y="1394303"/>
          <a:ext cx="11916696" cy="1516672"/>
        </p:xfrm>
        <a:graphic>
          <a:graphicData uri="http://schemas.openxmlformats.org/drawingml/2006/table">
            <a:tbl>
              <a:tblPr firstRow="1" firstCol="1" bandRow="1">
                <a:tableStyleId>{5C22544A-7EE6-4342-B048-85BDC9FD1C3A}</a:tableStyleId>
              </a:tblPr>
              <a:tblGrid>
                <a:gridCol w="501923">
                  <a:extLst>
                    <a:ext uri="{9D8B030D-6E8A-4147-A177-3AD203B41FA5}">
                      <a16:colId xmlns:a16="http://schemas.microsoft.com/office/drawing/2014/main" val="3764603094"/>
                    </a:ext>
                  </a:extLst>
                </a:gridCol>
                <a:gridCol w="1879257">
                  <a:extLst>
                    <a:ext uri="{9D8B030D-6E8A-4147-A177-3AD203B41FA5}">
                      <a16:colId xmlns:a16="http://schemas.microsoft.com/office/drawing/2014/main" val="2750205430"/>
                    </a:ext>
                  </a:extLst>
                </a:gridCol>
                <a:gridCol w="4148959">
                  <a:extLst>
                    <a:ext uri="{9D8B030D-6E8A-4147-A177-3AD203B41FA5}">
                      <a16:colId xmlns:a16="http://schemas.microsoft.com/office/drawing/2014/main" val="1240356681"/>
                    </a:ext>
                  </a:extLst>
                </a:gridCol>
                <a:gridCol w="5386557">
                  <a:extLst>
                    <a:ext uri="{9D8B030D-6E8A-4147-A177-3AD203B41FA5}">
                      <a16:colId xmlns:a16="http://schemas.microsoft.com/office/drawing/2014/main" val="664980448"/>
                    </a:ext>
                  </a:extLst>
                </a:gridCol>
              </a:tblGrid>
              <a:tr h="817684">
                <a:tc>
                  <a:txBody>
                    <a:bodyPr/>
                    <a:lstStyle/>
                    <a:p>
                      <a:pPr algn="ctr">
                        <a:spcAft>
                          <a:spcPts val="0"/>
                        </a:spcAft>
                        <a:tabLst>
                          <a:tab pos="4876800" algn="l"/>
                        </a:tabLst>
                      </a:pPr>
                      <a:r>
                        <a:rPr lang="en-US" sz="1600">
                          <a:effectLst/>
                        </a:rPr>
                        <a:t>P</a:t>
                      </a:r>
                    </a:p>
                  </a:txBody>
                  <a:tcPr marL="68580" marR="68580" marT="0" marB="0"/>
                </a:tc>
                <a:tc>
                  <a:txBody>
                    <a:bodyPr/>
                    <a:lstStyle/>
                    <a:p>
                      <a:pPr marL="342900" lvl="0" indent="-342900" algn="ctr">
                        <a:spcAft>
                          <a:spcPts val="0"/>
                        </a:spcAft>
                      </a:pPr>
                      <a:r>
                        <a:rPr lang="en-US" sz="1600" b="1">
                          <a:solidFill>
                            <a:srgbClr val="000000"/>
                          </a:solidFill>
                          <a:effectLst/>
                        </a:rPr>
                        <a:t>1. Problem</a:t>
                      </a:r>
                    </a:p>
                    <a:p>
                      <a:pPr marL="228600" algn="ctr">
                        <a:spcAft>
                          <a:spcPts val="0"/>
                        </a:spcAft>
                        <a:tabLst>
                          <a:tab pos="4876800" algn="l"/>
                        </a:tabLst>
                      </a:pPr>
                      <a:endParaRPr lang="en-US" sz="1600" b="1">
                        <a:solidFill>
                          <a:srgbClr val="000000"/>
                        </a:solidFill>
                        <a:effectLst/>
                      </a:endParaRPr>
                    </a:p>
                  </a:txBody>
                  <a:tcPr marL="68580" marR="68580" marT="0" marB="0">
                    <a:solidFill>
                      <a:schemeClr val="accent6">
                        <a:lumMod val="20000"/>
                        <a:lumOff val="80000"/>
                      </a:schemeClr>
                    </a:solidFill>
                  </a:tcPr>
                </a:tc>
                <a:tc>
                  <a:txBody>
                    <a:bodyPr/>
                    <a:lstStyle/>
                    <a:p>
                      <a:pPr marL="342900" lvl="0" indent="-342900" algn="l">
                        <a:spcAft>
                          <a:spcPts val="0"/>
                        </a:spcAft>
                      </a:pPr>
                      <a:r>
                        <a:rPr lang="en-US" sz="1600" b="1">
                          <a:solidFill>
                            <a:srgbClr val="000000"/>
                          </a:solidFill>
                          <a:effectLst/>
                        </a:rPr>
                        <a:t>b. Before statement</a:t>
                      </a:r>
                    </a:p>
                  </a:txBody>
                  <a:tcPr marL="68580" marR="68580" marT="0" marB="0">
                    <a:solidFill>
                      <a:schemeClr val="accent6">
                        <a:lumMod val="20000"/>
                        <a:lumOff val="80000"/>
                      </a:schemeClr>
                    </a:solidFill>
                  </a:tcPr>
                </a:tc>
                <a:tc>
                  <a:txBody>
                    <a:bodyPr/>
                    <a:lstStyle/>
                    <a:p>
                      <a:pPr marL="342900" lvl="0" indent="-342900" algn="l">
                        <a:spcAft>
                          <a:spcPts val="0"/>
                        </a:spcAft>
                      </a:pPr>
                      <a:r>
                        <a:rPr lang="en-US" sz="1600" b="1">
                          <a:solidFill>
                            <a:srgbClr val="000000"/>
                          </a:solidFill>
                          <a:effectLst/>
                        </a:rPr>
                        <a:t>a. Problem statement</a:t>
                      </a:r>
                    </a:p>
                  </a:txBody>
                  <a:tcPr marL="68580" marR="68580" marT="0" marB="0">
                    <a:solidFill>
                      <a:schemeClr val="accent6">
                        <a:lumMod val="20000"/>
                        <a:lumOff val="80000"/>
                      </a:schemeClr>
                    </a:solidFill>
                  </a:tcPr>
                </a:tc>
                <a:extLst>
                  <a:ext uri="{0D108BD9-81ED-4DB2-BD59-A6C34878D82A}">
                    <a16:rowId xmlns:a16="http://schemas.microsoft.com/office/drawing/2014/main" val="2616416328"/>
                  </a:ext>
                </a:extLst>
              </a:tr>
              <a:tr h="698988">
                <a:tc>
                  <a:txBody>
                    <a:bodyPr/>
                    <a:lstStyle/>
                    <a:p>
                      <a:pPr algn="ctr">
                        <a:spcAft>
                          <a:spcPts val="0"/>
                        </a:spcAft>
                        <a:tabLst>
                          <a:tab pos="4876800" algn="l"/>
                        </a:tabLst>
                      </a:pPr>
                      <a:r>
                        <a:rPr lang="en-US" sz="1600">
                          <a:effectLst/>
                        </a:rPr>
                        <a:t>F</a:t>
                      </a:r>
                    </a:p>
                  </a:txBody>
                  <a:tcPr marL="68580" marR="68580" marT="0" marB="0"/>
                </a:tc>
                <a:tc>
                  <a:txBody>
                    <a:bodyPr/>
                    <a:lstStyle/>
                    <a:p>
                      <a:pPr algn="ctr">
                        <a:spcAft>
                          <a:spcPts val="0"/>
                        </a:spcAft>
                      </a:pPr>
                      <a:r>
                        <a:rPr lang="en-US" sz="1600" b="1">
                          <a:effectLst/>
                        </a:rPr>
                        <a:t>2. Feeling</a:t>
                      </a:r>
                    </a:p>
                  </a:txBody>
                  <a:tcPr marL="68580" marR="68580" marT="0" marB="0"/>
                </a:tc>
                <a:tc gridSpan="2">
                  <a:txBody>
                    <a:bodyPr/>
                    <a:lstStyle/>
                    <a:p>
                      <a:pPr algn="ctr">
                        <a:spcAft>
                          <a:spcPts val="0"/>
                        </a:spcAft>
                        <a:tabLst>
                          <a:tab pos="4876800" algn="l"/>
                        </a:tabLst>
                      </a:pPr>
                      <a:endParaRPr lang="en-US" sz="1600">
                        <a:effectLst/>
                      </a:endParaRPr>
                    </a:p>
                  </a:txBody>
                  <a:tcPr marL="68580" marR="68580" marT="0" marB="0"/>
                </a:tc>
                <a:tc hMerge="1">
                  <a:txBody>
                    <a:bodyPr/>
                    <a:lstStyle/>
                    <a:p>
                      <a:endParaRPr lang="en-US"/>
                    </a:p>
                  </a:txBody>
                  <a:tcPr/>
                </a:tc>
                <a:extLst>
                  <a:ext uri="{0D108BD9-81ED-4DB2-BD59-A6C34878D82A}">
                    <a16:rowId xmlns:a16="http://schemas.microsoft.com/office/drawing/2014/main" val="2369974716"/>
                  </a:ext>
                </a:extLst>
              </a:tr>
            </a:tbl>
          </a:graphicData>
        </a:graphic>
      </p:graphicFrame>
    </p:spTree>
    <p:extLst>
      <p:ext uri="{BB962C8B-B14F-4D97-AF65-F5344CB8AC3E}">
        <p14:creationId xmlns:p14="http://schemas.microsoft.com/office/powerpoint/2010/main" val="2798274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075B-1CC9-4E0D-A7D9-6D460393196B}"/>
              </a:ext>
            </a:extLst>
          </p:cNvPr>
          <p:cNvSpPr>
            <a:spLocks noGrp="1"/>
          </p:cNvSpPr>
          <p:nvPr>
            <p:ph type="title"/>
          </p:nvPr>
        </p:nvSpPr>
        <p:spPr>
          <a:xfrm>
            <a:off x="159544" y="5691"/>
            <a:ext cx="7616610" cy="707337"/>
          </a:xfrm>
        </p:spPr>
        <p:txBody>
          <a:bodyPr>
            <a:normAutofit/>
          </a:bodyPr>
          <a:lstStyle/>
          <a:p>
            <a:r>
              <a:rPr lang="en-US" sz="2400">
                <a:latin typeface="Segoe UI Symbol"/>
                <a:ea typeface="Segoe UI Symbol"/>
              </a:rPr>
              <a:t>Write your Plan,  attempt and consequence paragraph</a:t>
            </a:r>
            <a:endParaRPr lang="en-US" sz="2800">
              <a:ea typeface="Segoe UI Symbol" panose="020B0502040204020203" pitchFamily="34" charset="0"/>
            </a:endParaRPr>
          </a:p>
        </p:txBody>
      </p:sp>
      <p:sp>
        <p:nvSpPr>
          <p:cNvPr id="4" name="Subtitle 3">
            <a:extLst>
              <a:ext uri="{FF2B5EF4-FFF2-40B4-BE49-F238E27FC236}">
                <a16:creationId xmlns:a16="http://schemas.microsoft.com/office/drawing/2014/main" id="{F18CB81E-EC7C-4D5E-8CEF-69CF784F5B18}"/>
              </a:ext>
            </a:extLst>
          </p:cNvPr>
          <p:cNvSpPr>
            <a:spLocks noGrp="1"/>
          </p:cNvSpPr>
          <p:nvPr>
            <p:ph type="subTitle" idx="10"/>
          </p:nvPr>
        </p:nvSpPr>
        <p:spPr/>
        <p:txBody>
          <a:bodyPr/>
          <a:lstStyle/>
          <a:p>
            <a:endParaRPr lang="en-US"/>
          </a:p>
        </p:txBody>
      </p:sp>
      <p:sp>
        <p:nvSpPr>
          <p:cNvPr id="6" name="Text Placeholder 5">
            <a:extLst>
              <a:ext uri="{FF2B5EF4-FFF2-40B4-BE49-F238E27FC236}">
                <a16:creationId xmlns:a16="http://schemas.microsoft.com/office/drawing/2014/main" id="{C67E2AA2-EC20-49E8-9F52-59B24FC91065}"/>
              </a:ext>
            </a:extLst>
          </p:cNvPr>
          <p:cNvSpPr>
            <a:spLocks noGrp="1"/>
          </p:cNvSpPr>
          <p:nvPr>
            <p:ph type="body" sz="quarter" idx="12"/>
          </p:nvPr>
        </p:nvSpPr>
        <p:spPr/>
        <p:txBody>
          <a:bodyPr/>
          <a:lstStyle/>
          <a:p>
            <a:endParaRPr lang="en-US"/>
          </a:p>
        </p:txBody>
      </p:sp>
      <p:sp>
        <p:nvSpPr>
          <p:cNvPr id="14" name="TextBox 13">
            <a:extLst>
              <a:ext uri="{FF2B5EF4-FFF2-40B4-BE49-F238E27FC236}">
                <a16:creationId xmlns:a16="http://schemas.microsoft.com/office/drawing/2014/main" id="{056FA89F-4A8A-4130-A9A5-876634FE0E38}"/>
              </a:ext>
            </a:extLst>
          </p:cNvPr>
          <p:cNvSpPr txBox="1"/>
          <p:nvPr/>
        </p:nvSpPr>
        <p:spPr>
          <a:xfrm>
            <a:off x="245404" y="3016639"/>
            <a:ext cx="428584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Sentence(s) saying what character(s) think of doing for the plan.</a:t>
            </a:r>
            <a:endParaRPr lang="en-US"/>
          </a:p>
          <a:p>
            <a:r>
              <a:rPr lang="en-US">
                <a:ea typeface="+mn-lt"/>
                <a:cs typeface="+mn-lt"/>
              </a:rPr>
              <a:t>- Internal voice</a:t>
            </a:r>
            <a:endParaRPr lang="en-US"/>
          </a:p>
          <a:p>
            <a:endParaRPr lang="en-US">
              <a:cs typeface="Arial"/>
            </a:endParaRPr>
          </a:p>
          <a:p>
            <a:r>
              <a:rPr lang="en-US" b="1">
                <a:cs typeface="Arial"/>
              </a:rPr>
              <a:t>Sentence(s) telling what characters did from plan</a:t>
            </a:r>
            <a:endParaRPr lang="en-US">
              <a:ea typeface="+mn-lt"/>
              <a:cs typeface="+mn-lt"/>
            </a:endParaRPr>
          </a:p>
          <a:p>
            <a:r>
              <a:rPr lang="en-US">
                <a:cs typeface="Arial"/>
              </a:rPr>
              <a:t>+ Dialogue </a:t>
            </a:r>
            <a:endParaRPr lang="en-US">
              <a:ea typeface="+mn-lt"/>
              <a:cs typeface="+mn-lt"/>
            </a:endParaRPr>
          </a:p>
          <a:p>
            <a:r>
              <a:rPr lang="en-US">
                <a:cs typeface="Arial"/>
              </a:rPr>
              <a:t>+ Internal thoughts</a:t>
            </a:r>
            <a:endParaRPr lang="en-US"/>
          </a:p>
          <a:p>
            <a:endParaRPr lang="en-US">
              <a:cs typeface="Arial"/>
            </a:endParaRPr>
          </a:p>
          <a:p>
            <a:r>
              <a:rPr lang="en-US">
                <a:cs typeface="Arial"/>
              </a:rPr>
              <a:t>Sentence(s) that describe feeling</a:t>
            </a:r>
            <a:endParaRPr lang="en-US">
              <a:ea typeface="+mn-lt"/>
              <a:cs typeface="+mn-lt"/>
            </a:endParaRPr>
          </a:p>
          <a:p>
            <a:endParaRPr lang="en-US">
              <a:ea typeface="+mn-lt"/>
              <a:cs typeface="+mn-lt"/>
            </a:endParaRPr>
          </a:p>
          <a:p>
            <a:r>
              <a:rPr lang="en-US">
                <a:cs typeface="Arial"/>
              </a:rPr>
              <a:t>Sentence(s) that name feeling</a:t>
            </a:r>
            <a:endParaRPr lang="en-US">
              <a:ea typeface="+mn-lt"/>
              <a:cs typeface="+mn-lt"/>
            </a:endParaRPr>
          </a:p>
          <a:p>
            <a:r>
              <a:rPr lang="en-US">
                <a:cs typeface="Arial"/>
              </a:rPr>
              <a:t>+ Internal voice</a:t>
            </a:r>
            <a:endParaRPr lang="en-US"/>
          </a:p>
          <a:p>
            <a:endParaRPr lang="en-US" b="1">
              <a:cs typeface="Arial"/>
            </a:endParaRPr>
          </a:p>
          <a:p>
            <a:endParaRPr lang="en-US">
              <a:cs typeface="Arial"/>
            </a:endParaRPr>
          </a:p>
        </p:txBody>
      </p:sp>
      <p:sp>
        <p:nvSpPr>
          <p:cNvPr id="7" name="Picture Placeholder 6">
            <a:extLst>
              <a:ext uri="{FF2B5EF4-FFF2-40B4-BE49-F238E27FC236}">
                <a16:creationId xmlns:a16="http://schemas.microsoft.com/office/drawing/2014/main" id="{FD972EA7-F79B-C005-B2CF-85FC83BF9EFE}"/>
              </a:ext>
            </a:extLst>
          </p:cNvPr>
          <p:cNvSpPr>
            <a:spLocks noGrp="1"/>
          </p:cNvSpPr>
          <p:nvPr>
            <p:ph type="pic" sz="quarter" idx="11"/>
          </p:nvPr>
        </p:nvSpPr>
        <p:spPr/>
      </p:sp>
      <p:sp>
        <p:nvSpPr>
          <p:cNvPr id="9" name="Content Placeholder 8">
            <a:extLst>
              <a:ext uri="{FF2B5EF4-FFF2-40B4-BE49-F238E27FC236}">
                <a16:creationId xmlns:a16="http://schemas.microsoft.com/office/drawing/2014/main" id="{5DC4E808-BAC0-986F-0F78-481238257E4B}"/>
              </a:ext>
            </a:extLst>
          </p:cNvPr>
          <p:cNvSpPr>
            <a:spLocks noGrp="1"/>
          </p:cNvSpPr>
          <p:nvPr>
            <p:ph idx="1"/>
          </p:nvPr>
        </p:nvSpPr>
        <p:spPr>
          <a:xfrm>
            <a:off x="6172199" y="1710607"/>
            <a:ext cx="5699186" cy="4710771"/>
          </a:xfrm>
        </p:spPr>
        <p:txBody>
          <a:bodyPr vert="horz" lIns="91440" tIns="45720" rIns="91440" bIns="45720" rtlCol="0" anchor="t">
            <a:normAutofit/>
          </a:bodyPr>
          <a:lstStyle/>
          <a:p>
            <a:r>
              <a:rPr lang="en-US">
                <a:latin typeface="Segoe UI Symbol"/>
                <a:ea typeface="Segoe UI Symbol"/>
              </a:rPr>
              <a:t>Attempt (Teacher to model):</a:t>
            </a:r>
            <a:endParaRPr lang="en-US"/>
          </a:p>
        </p:txBody>
      </p:sp>
      <p:graphicFrame>
        <p:nvGraphicFramePr>
          <p:cNvPr id="3" name="Content Placeholder 9">
            <a:extLst>
              <a:ext uri="{FF2B5EF4-FFF2-40B4-BE49-F238E27FC236}">
                <a16:creationId xmlns:a16="http://schemas.microsoft.com/office/drawing/2014/main" id="{7A39EFD3-F29F-FC11-A9E6-6C8187A856A3}"/>
              </a:ext>
            </a:extLst>
          </p:cNvPr>
          <p:cNvGraphicFramePr>
            <a:graphicFrameLocks/>
          </p:cNvGraphicFramePr>
          <p:nvPr>
            <p:extLst>
              <p:ext uri="{D42A27DB-BD31-4B8C-83A1-F6EECF244321}">
                <p14:modId xmlns:p14="http://schemas.microsoft.com/office/powerpoint/2010/main" val="3931401545"/>
              </p:ext>
            </p:extLst>
          </p:nvPr>
        </p:nvGraphicFramePr>
        <p:xfrm>
          <a:off x="119332" y="732945"/>
          <a:ext cx="11916695" cy="2123341"/>
        </p:xfrm>
        <a:graphic>
          <a:graphicData uri="http://schemas.openxmlformats.org/drawingml/2006/table">
            <a:tbl>
              <a:tblPr firstRow="1" firstCol="1" bandRow="1">
                <a:tableStyleId>{5C22544A-7EE6-4342-B048-85BDC9FD1C3A}</a:tableStyleId>
              </a:tblPr>
              <a:tblGrid>
                <a:gridCol w="501922">
                  <a:extLst>
                    <a:ext uri="{9D8B030D-6E8A-4147-A177-3AD203B41FA5}">
                      <a16:colId xmlns:a16="http://schemas.microsoft.com/office/drawing/2014/main" val="3764603094"/>
                    </a:ext>
                  </a:extLst>
                </a:gridCol>
                <a:gridCol w="1879257">
                  <a:extLst>
                    <a:ext uri="{9D8B030D-6E8A-4147-A177-3AD203B41FA5}">
                      <a16:colId xmlns:a16="http://schemas.microsoft.com/office/drawing/2014/main" val="2750205430"/>
                    </a:ext>
                  </a:extLst>
                </a:gridCol>
                <a:gridCol w="9535516">
                  <a:extLst>
                    <a:ext uri="{9D8B030D-6E8A-4147-A177-3AD203B41FA5}">
                      <a16:colId xmlns:a16="http://schemas.microsoft.com/office/drawing/2014/main" val="1240356681"/>
                    </a:ext>
                  </a:extLst>
                </a:gridCol>
              </a:tblGrid>
              <a:tr h="659423">
                <a:tc>
                  <a:txBody>
                    <a:bodyPr/>
                    <a:lstStyle/>
                    <a:p>
                      <a:pPr algn="ctr">
                        <a:spcAft>
                          <a:spcPts val="0"/>
                        </a:spcAft>
                        <a:tabLst>
                          <a:tab pos="4876800" algn="l"/>
                        </a:tabLst>
                      </a:pPr>
                      <a:r>
                        <a:rPr lang="en-US" sz="1600">
                          <a:effectLst/>
                        </a:rPr>
                        <a:t>Pl</a:t>
                      </a:r>
                    </a:p>
                  </a:txBody>
                  <a:tcPr marL="68580" marR="68580" marT="0" marB="0"/>
                </a:tc>
                <a:tc>
                  <a:txBody>
                    <a:bodyPr/>
                    <a:lstStyle/>
                    <a:p>
                      <a:pPr algn="ctr">
                        <a:spcAft>
                          <a:spcPts val="0"/>
                        </a:spcAft>
                      </a:pPr>
                      <a:r>
                        <a:rPr lang="en-US" sz="1600" b="1">
                          <a:solidFill>
                            <a:schemeClr val="tx1"/>
                          </a:solidFill>
                          <a:effectLst/>
                        </a:rPr>
                        <a:t>5. Plan</a:t>
                      </a:r>
                    </a:p>
                  </a:txBody>
                  <a:tcPr marL="68580" marR="68580" marT="0" marB="0">
                    <a:solidFill>
                      <a:schemeClr val="accent1">
                        <a:lumMod val="20000"/>
                        <a:lumOff val="80000"/>
                      </a:schemeClr>
                    </a:solidFill>
                  </a:tcPr>
                </a:tc>
                <a:tc>
                  <a:txBody>
                    <a:bodyPr/>
                    <a:lstStyle/>
                    <a:p>
                      <a:pPr algn="l">
                        <a:spcAft>
                          <a:spcPts val="0"/>
                        </a:spcAft>
                        <a:tabLst>
                          <a:tab pos="4876800" algn="l"/>
                        </a:tabLst>
                      </a:pPr>
                      <a:endParaRPr lang="en-US" sz="1600">
                        <a:solidFill>
                          <a:schemeClr val="tx1"/>
                        </a:solidFill>
                        <a:effectLst/>
                      </a:endParaRPr>
                    </a:p>
                  </a:txBody>
                  <a:tcPr marL="68580" marR="68580" marT="0" marB="0">
                    <a:solidFill>
                      <a:schemeClr val="accent1">
                        <a:lumMod val="20000"/>
                        <a:lumOff val="80000"/>
                      </a:schemeClr>
                    </a:solidFill>
                  </a:tcPr>
                </a:tc>
                <a:extLst>
                  <a:ext uri="{0D108BD9-81ED-4DB2-BD59-A6C34878D82A}">
                    <a16:rowId xmlns:a16="http://schemas.microsoft.com/office/drawing/2014/main" val="384394125"/>
                  </a:ext>
                </a:extLst>
              </a:tr>
              <a:tr h="764930">
                <a:tc>
                  <a:txBody>
                    <a:bodyPr/>
                    <a:lstStyle/>
                    <a:p>
                      <a:pPr algn="ctr">
                        <a:spcAft>
                          <a:spcPts val="0"/>
                        </a:spcAft>
                        <a:tabLst>
                          <a:tab pos="4876800" algn="l"/>
                        </a:tabLst>
                      </a:pPr>
                      <a:r>
                        <a:rPr lang="en-US" sz="1600">
                          <a:effectLst/>
                        </a:rPr>
                        <a:t>A</a:t>
                      </a:r>
                    </a:p>
                  </a:txBody>
                  <a:tcPr marL="68580" marR="68580" marT="0" marB="0"/>
                </a:tc>
                <a:tc>
                  <a:txBody>
                    <a:bodyPr/>
                    <a:lstStyle/>
                    <a:p>
                      <a:pPr marL="228600" algn="ctr">
                        <a:spcAft>
                          <a:spcPts val="0"/>
                        </a:spcAft>
                      </a:pPr>
                      <a:r>
                        <a:rPr lang="en-US" sz="1600" b="1">
                          <a:effectLst/>
                        </a:rPr>
                        <a:t>4. Attempt (Successful)</a:t>
                      </a:r>
                    </a:p>
                  </a:txBody>
                  <a:tcPr marL="68580" marR="68580" marT="0" marB="0"/>
                </a:tc>
                <a:tc>
                  <a:txBody>
                    <a:bodyPr/>
                    <a:lstStyle/>
                    <a:p>
                      <a:pPr algn="l">
                        <a:spcAft>
                          <a:spcPts val="0"/>
                        </a:spcAft>
                        <a:tabLst>
                          <a:tab pos="4876800" algn="l"/>
                        </a:tabLst>
                      </a:pPr>
                      <a:endParaRPr lang="en-US" sz="1600">
                        <a:solidFill>
                          <a:schemeClr val="tx1"/>
                        </a:solidFill>
                        <a:effectLst/>
                      </a:endParaRPr>
                    </a:p>
                  </a:txBody>
                  <a:tcPr marL="68580" marR="68580" marT="0" marB="0"/>
                </a:tc>
                <a:extLst>
                  <a:ext uri="{0D108BD9-81ED-4DB2-BD59-A6C34878D82A}">
                    <a16:rowId xmlns:a16="http://schemas.microsoft.com/office/drawing/2014/main" val="462743562"/>
                  </a:ext>
                </a:extLst>
              </a:tr>
              <a:tr h="698988">
                <a:tc>
                  <a:txBody>
                    <a:bodyPr/>
                    <a:lstStyle/>
                    <a:p>
                      <a:pPr algn="ctr">
                        <a:spcAft>
                          <a:spcPts val="0"/>
                        </a:spcAft>
                        <a:tabLst>
                          <a:tab pos="4876800" algn="l"/>
                        </a:tabLst>
                      </a:pPr>
                      <a:r>
                        <a:rPr lang="en-US" sz="1600">
                          <a:effectLst/>
                        </a:rPr>
                        <a:t>C</a:t>
                      </a:r>
                    </a:p>
                  </a:txBody>
                  <a:tcPr marL="68580" marR="68580" marT="0" marB="0"/>
                </a:tc>
                <a:tc>
                  <a:txBody>
                    <a:bodyPr/>
                    <a:lstStyle/>
                    <a:p>
                      <a:pPr algn="ctr">
                        <a:spcAft>
                          <a:spcPts val="0"/>
                        </a:spcAft>
                      </a:pPr>
                      <a:r>
                        <a:rPr lang="en-US" sz="1600" b="1">
                          <a:effectLst/>
                        </a:rPr>
                        <a:t>6. Consequence</a:t>
                      </a:r>
                    </a:p>
                  </a:txBody>
                  <a:tcPr marL="68580" marR="68580" marT="0" marB="0"/>
                </a:tc>
                <a:tc>
                  <a:txBody>
                    <a:bodyPr/>
                    <a:lstStyle/>
                    <a:p>
                      <a:pPr algn="l">
                        <a:spcAft>
                          <a:spcPts val="0"/>
                        </a:spcAft>
                        <a:tabLst>
                          <a:tab pos="4876800" algn="l"/>
                        </a:tabLst>
                      </a:pPr>
                      <a:endParaRPr lang="en-US" sz="1600">
                        <a:solidFill>
                          <a:schemeClr val="tx1"/>
                        </a:solidFill>
                        <a:effectLst/>
                      </a:endParaRPr>
                    </a:p>
                  </a:txBody>
                  <a:tcPr marL="68580" marR="68580" marT="0" marB="0"/>
                </a:tc>
                <a:extLst>
                  <a:ext uri="{0D108BD9-81ED-4DB2-BD59-A6C34878D82A}">
                    <a16:rowId xmlns:a16="http://schemas.microsoft.com/office/drawing/2014/main" val="2474314512"/>
                  </a:ext>
                </a:extLst>
              </a:tr>
            </a:tbl>
          </a:graphicData>
        </a:graphic>
      </p:graphicFrame>
    </p:spTree>
    <p:extLst>
      <p:ext uri="{BB962C8B-B14F-4D97-AF65-F5344CB8AC3E}">
        <p14:creationId xmlns:p14="http://schemas.microsoft.com/office/powerpoint/2010/main" val="3806883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075B-1CC9-4E0D-A7D9-6D460393196B}"/>
              </a:ext>
            </a:extLst>
          </p:cNvPr>
          <p:cNvSpPr>
            <a:spLocks noGrp="1"/>
          </p:cNvSpPr>
          <p:nvPr>
            <p:ph type="title"/>
          </p:nvPr>
        </p:nvSpPr>
        <p:spPr>
          <a:xfrm>
            <a:off x="159544" y="5691"/>
            <a:ext cx="7616610" cy="707337"/>
          </a:xfrm>
        </p:spPr>
        <p:txBody>
          <a:bodyPr>
            <a:normAutofit/>
          </a:bodyPr>
          <a:lstStyle/>
          <a:p>
            <a:r>
              <a:rPr lang="en-US" sz="2400">
                <a:latin typeface="Segoe UI Symbol"/>
                <a:ea typeface="Segoe UI Symbol"/>
              </a:rPr>
              <a:t>Write your Ending and end feeling paragraph</a:t>
            </a:r>
            <a:endParaRPr lang="en-US" sz="2800">
              <a:ea typeface="Segoe UI Symbol" panose="020B0502040204020203" pitchFamily="34" charset="0"/>
            </a:endParaRPr>
          </a:p>
        </p:txBody>
      </p:sp>
      <p:sp>
        <p:nvSpPr>
          <p:cNvPr id="4" name="Subtitle 3">
            <a:extLst>
              <a:ext uri="{FF2B5EF4-FFF2-40B4-BE49-F238E27FC236}">
                <a16:creationId xmlns:a16="http://schemas.microsoft.com/office/drawing/2014/main" id="{F18CB81E-EC7C-4D5E-8CEF-69CF784F5B18}"/>
              </a:ext>
            </a:extLst>
          </p:cNvPr>
          <p:cNvSpPr>
            <a:spLocks noGrp="1"/>
          </p:cNvSpPr>
          <p:nvPr>
            <p:ph type="subTitle" idx="10"/>
          </p:nvPr>
        </p:nvSpPr>
        <p:spPr/>
        <p:txBody>
          <a:bodyPr/>
          <a:lstStyle/>
          <a:p>
            <a:endParaRPr lang="en-US"/>
          </a:p>
        </p:txBody>
      </p:sp>
      <p:sp>
        <p:nvSpPr>
          <p:cNvPr id="6" name="Text Placeholder 5">
            <a:extLst>
              <a:ext uri="{FF2B5EF4-FFF2-40B4-BE49-F238E27FC236}">
                <a16:creationId xmlns:a16="http://schemas.microsoft.com/office/drawing/2014/main" id="{C67E2AA2-EC20-49E8-9F52-59B24FC91065}"/>
              </a:ext>
            </a:extLst>
          </p:cNvPr>
          <p:cNvSpPr>
            <a:spLocks noGrp="1"/>
          </p:cNvSpPr>
          <p:nvPr>
            <p:ph type="body" sz="quarter" idx="12"/>
          </p:nvPr>
        </p:nvSpPr>
        <p:spPr/>
        <p:txBody>
          <a:bodyPr/>
          <a:lstStyle/>
          <a:p>
            <a:endParaRPr lang="en-US"/>
          </a:p>
        </p:txBody>
      </p:sp>
      <p:sp>
        <p:nvSpPr>
          <p:cNvPr id="14" name="TextBox 13">
            <a:extLst>
              <a:ext uri="{FF2B5EF4-FFF2-40B4-BE49-F238E27FC236}">
                <a16:creationId xmlns:a16="http://schemas.microsoft.com/office/drawing/2014/main" id="{056FA89F-4A8A-4130-A9A5-876634FE0E38}"/>
              </a:ext>
            </a:extLst>
          </p:cNvPr>
          <p:cNvSpPr txBox="1"/>
          <p:nvPr/>
        </p:nvSpPr>
        <p:spPr>
          <a:xfrm>
            <a:off x="231027" y="3390450"/>
            <a:ext cx="42858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Arial"/>
            </a:endParaRPr>
          </a:p>
          <a:p>
            <a:endParaRPr lang="en-US" b="1">
              <a:cs typeface="Arial"/>
            </a:endParaRPr>
          </a:p>
          <a:p>
            <a:endParaRPr lang="en-US">
              <a:cs typeface="Arial"/>
            </a:endParaRPr>
          </a:p>
        </p:txBody>
      </p:sp>
      <p:sp>
        <p:nvSpPr>
          <p:cNvPr id="7" name="Picture Placeholder 6">
            <a:extLst>
              <a:ext uri="{FF2B5EF4-FFF2-40B4-BE49-F238E27FC236}">
                <a16:creationId xmlns:a16="http://schemas.microsoft.com/office/drawing/2014/main" id="{FD972EA7-F79B-C005-B2CF-85FC83BF9EFE}"/>
              </a:ext>
            </a:extLst>
          </p:cNvPr>
          <p:cNvSpPr>
            <a:spLocks noGrp="1"/>
          </p:cNvSpPr>
          <p:nvPr>
            <p:ph type="pic" sz="quarter" idx="11"/>
          </p:nvPr>
        </p:nvSpPr>
        <p:spPr/>
      </p:sp>
      <p:graphicFrame>
        <p:nvGraphicFramePr>
          <p:cNvPr id="8" name="Content Placeholder 9">
            <a:extLst>
              <a:ext uri="{FF2B5EF4-FFF2-40B4-BE49-F238E27FC236}">
                <a16:creationId xmlns:a16="http://schemas.microsoft.com/office/drawing/2014/main" id="{B6FFC812-F902-3BB0-EC71-9E4F2BFA9105}"/>
              </a:ext>
            </a:extLst>
          </p:cNvPr>
          <p:cNvGraphicFramePr>
            <a:graphicFrameLocks/>
          </p:cNvGraphicFramePr>
          <p:nvPr>
            <p:extLst>
              <p:ext uri="{D42A27DB-BD31-4B8C-83A1-F6EECF244321}">
                <p14:modId xmlns:p14="http://schemas.microsoft.com/office/powerpoint/2010/main" val="4044318372"/>
              </p:ext>
            </p:extLst>
          </p:nvPr>
        </p:nvGraphicFramePr>
        <p:xfrm>
          <a:off x="104955" y="776077"/>
          <a:ext cx="11916695" cy="1397976"/>
        </p:xfrm>
        <a:graphic>
          <a:graphicData uri="http://schemas.openxmlformats.org/drawingml/2006/table">
            <a:tbl>
              <a:tblPr firstRow="1" firstCol="1" bandRow="1">
                <a:tableStyleId>{5C22544A-7EE6-4342-B048-85BDC9FD1C3A}</a:tableStyleId>
              </a:tblPr>
              <a:tblGrid>
                <a:gridCol w="501922">
                  <a:extLst>
                    <a:ext uri="{9D8B030D-6E8A-4147-A177-3AD203B41FA5}">
                      <a16:colId xmlns:a16="http://schemas.microsoft.com/office/drawing/2014/main" val="3764603094"/>
                    </a:ext>
                  </a:extLst>
                </a:gridCol>
                <a:gridCol w="1879257">
                  <a:extLst>
                    <a:ext uri="{9D8B030D-6E8A-4147-A177-3AD203B41FA5}">
                      <a16:colId xmlns:a16="http://schemas.microsoft.com/office/drawing/2014/main" val="2750205430"/>
                    </a:ext>
                  </a:extLst>
                </a:gridCol>
                <a:gridCol w="9535516">
                  <a:extLst>
                    <a:ext uri="{9D8B030D-6E8A-4147-A177-3AD203B41FA5}">
                      <a16:colId xmlns:a16="http://schemas.microsoft.com/office/drawing/2014/main" val="1240356681"/>
                    </a:ext>
                  </a:extLst>
                </a:gridCol>
              </a:tblGrid>
              <a:tr h="751742">
                <a:tc>
                  <a:txBody>
                    <a:bodyPr/>
                    <a:lstStyle/>
                    <a:p>
                      <a:pPr algn="ctr">
                        <a:spcAft>
                          <a:spcPts val="0"/>
                        </a:spcAft>
                        <a:tabLst>
                          <a:tab pos="4876800" algn="l"/>
                        </a:tabLst>
                      </a:pPr>
                      <a:r>
                        <a:rPr lang="en-US" sz="1600">
                          <a:effectLst/>
                        </a:rPr>
                        <a:t>E</a:t>
                      </a:r>
                    </a:p>
                  </a:txBody>
                  <a:tcPr marL="68580" marR="68580" marT="0" marB="0"/>
                </a:tc>
                <a:tc>
                  <a:txBody>
                    <a:bodyPr/>
                    <a:lstStyle/>
                    <a:p>
                      <a:pPr algn="ctr">
                        <a:spcAft>
                          <a:spcPts val="0"/>
                        </a:spcAft>
                      </a:pPr>
                      <a:r>
                        <a:rPr lang="en-US" sz="1600" b="1">
                          <a:solidFill>
                            <a:schemeClr val="tx1"/>
                          </a:solidFill>
                          <a:effectLst/>
                        </a:rPr>
                        <a:t>7. Ending</a:t>
                      </a:r>
                    </a:p>
                  </a:txBody>
                  <a:tcPr marL="68580" marR="68580" marT="0" marB="0">
                    <a:solidFill>
                      <a:schemeClr val="accent1">
                        <a:lumMod val="20000"/>
                        <a:lumOff val="80000"/>
                      </a:schemeClr>
                    </a:solidFill>
                  </a:tcPr>
                </a:tc>
                <a:tc>
                  <a:txBody>
                    <a:bodyPr/>
                    <a:lstStyle/>
                    <a:p>
                      <a:pPr algn="l">
                        <a:spcAft>
                          <a:spcPts val="0"/>
                        </a:spcAft>
                        <a:tabLst>
                          <a:tab pos="4876800" algn="l"/>
                        </a:tabLst>
                      </a:pPr>
                      <a:endParaRPr lang="en-US" sz="1600">
                        <a:solidFill>
                          <a:schemeClr val="tx1"/>
                        </a:solidFill>
                        <a:effectLst/>
                      </a:endParaRPr>
                    </a:p>
                  </a:txBody>
                  <a:tcPr marL="68580" marR="68580" marT="0" marB="0">
                    <a:solidFill>
                      <a:schemeClr val="accent1">
                        <a:lumMod val="20000"/>
                        <a:lumOff val="80000"/>
                      </a:schemeClr>
                    </a:solidFill>
                  </a:tcPr>
                </a:tc>
                <a:extLst>
                  <a:ext uri="{0D108BD9-81ED-4DB2-BD59-A6C34878D82A}">
                    <a16:rowId xmlns:a16="http://schemas.microsoft.com/office/drawing/2014/main" val="170647977"/>
                  </a:ext>
                </a:extLst>
              </a:tr>
              <a:tr h="646234">
                <a:tc>
                  <a:txBody>
                    <a:bodyPr/>
                    <a:lstStyle/>
                    <a:p>
                      <a:pPr algn="ctr">
                        <a:spcAft>
                          <a:spcPts val="0"/>
                        </a:spcAft>
                        <a:tabLst>
                          <a:tab pos="4876800" algn="l"/>
                        </a:tabLst>
                      </a:pPr>
                      <a:r>
                        <a:rPr lang="en-US" sz="1600">
                          <a:effectLst/>
                        </a:rPr>
                        <a:t>EF</a:t>
                      </a:r>
                    </a:p>
                  </a:txBody>
                  <a:tcPr marL="68580" marR="68580" marT="0" marB="0"/>
                </a:tc>
                <a:tc>
                  <a:txBody>
                    <a:bodyPr/>
                    <a:lstStyle/>
                    <a:p>
                      <a:pPr algn="ctr">
                        <a:spcAft>
                          <a:spcPts val="0"/>
                        </a:spcAft>
                      </a:pPr>
                      <a:r>
                        <a:rPr lang="en-US" sz="1600" b="1">
                          <a:effectLst/>
                        </a:rPr>
                        <a:t>8. End Feeling</a:t>
                      </a:r>
                    </a:p>
                  </a:txBody>
                  <a:tcPr marL="68580" marR="68580" marT="0" marB="0"/>
                </a:tc>
                <a:tc>
                  <a:txBody>
                    <a:bodyPr/>
                    <a:lstStyle/>
                    <a:p>
                      <a:pPr algn="l">
                        <a:spcAft>
                          <a:spcPts val="0"/>
                        </a:spcAft>
                        <a:tabLst>
                          <a:tab pos="4876800" algn="l"/>
                        </a:tabLst>
                      </a:pPr>
                      <a:endParaRPr lang="en-US" sz="1600">
                        <a:solidFill>
                          <a:schemeClr val="tx1"/>
                        </a:solidFill>
                        <a:effectLst/>
                      </a:endParaRPr>
                    </a:p>
                  </a:txBody>
                  <a:tcPr marL="68580" marR="68580" marT="0" marB="0"/>
                </a:tc>
                <a:extLst>
                  <a:ext uri="{0D108BD9-81ED-4DB2-BD59-A6C34878D82A}">
                    <a16:rowId xmlns:a16="http://schemas.microsoft.com/office/drawing/2014/main" val="3133562307"/>
                  </a:ext>
                </a:extLst>
              </a:tr>
            </a:tbl>
          </a:graphicData>
        </a:graphic>
      </p:graphicFrame>
      <p:sp>
        <p:nvSpPr>
          <p:cNvPr id="3" name="TextBox 2">
            <a:extLst>
              <a:ext uri="{FF2B5EF4-FFF2-40B4-BE49-F238E27FC236}">
                <a16:creationId xmlns:a16="http://schemas.microsoft.com/office/drawing/2014/main" id="{6C1435B7-0FFA-11AD-CA3F-6C0B84B3DE82}"/>
              </a:ext>
            </a:extLst>
          </p:cNvPr>
          <p:cNvSpPr txBox="1"/>
          <p:nvPr/>
        </p:nvSpPr>
        <p:spPr>
          <a:xfrm>
            <a:off x="158318" y="2559439"/>
            <a:ext cx="428584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a:ea typeface="+mn-lt"/>
                <a:cs typeface="+mn-lt"/>
              </a:rPr>
              <a:t>Sentence(s) that tell what happened after the problem is solved</a:t>
            </a:r>
            <a:endParaRPr lang="en-US">
              <a:ea typeface="+mn-lt"/>
              <a:cs typeface="+mn-lt"/>
            </a:endParaRPr>
          </a:p>
          <a:p>
            <a:endParaRPr lang="en-US">
              <a:ea typeface="+mn-lt"/>
              <a:cs typeface="+mn-lt"/>
            </a:endParaRPr>
          </a:p>
          <a:p>
            <a:endParaRPr lang="en-US">
              <a:ea typeface="+mn-lt"/>
              <a:cs typeface="+mn-lt"/>
            </a:endParaRPr>
          </a:p>
          <a:p>
            <a:r>
              <a:rPr lang="en-AU" b="1">
                <a:ea typeface="+mn-lt"/>
                <a:cs typeface="+mn-lt"/>
              </a:rPr>
              <a:t>Sentence(s) that tell what the character(s) feel or think about the narrative</a:t>
            </a:r>
            <a:endParaRPr lang="en-US">
              <a:ea typeface="+mn-lt"/>
              <a:cs typeface="+mn-lt"/>
            </a:endParaRPr>
          </a:p>
          <a:p>
            <a:endParaRPr lang="en-US" b="1">
              <a:cs typeface="Arial"/>
            </a:endParaRPr>
          </a:p>
          <a:p>
            <a:endParaRPr lang="en-US">
              <a:cs typeface="Arial"/>
            </a:endParaRPr>
          </a:p>
        </p:txBody>
      </p:sp>
    </p:spTree>
    <p:extLst>
      <p:ext uri="{BB962C8B-B14F-4D97-AF65-F5344CB8AC3E}">
        <p14:creationId xmlns:p14="http://schemas.microsoft.com/office/powerpoint/2010/main" val="75045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61636" y="329144"/>
            <a:ext cx="1702710" cy="400110"/>
          </a:xfrm>
          <a:prstGeom prst="rect">
            <a:avLst/>
          </a:prstGeom>
        </p:spPr>
        <p:txBody>
          <a:bodyPr wrap="none">
            <a:spAutoFit/>
          </a:bodyPr>
          <a:lstStyle/>
          <a:p>
            <a:r>
              <a:rPr lang="en-US" sz="1000">
                <a:latin typeface="Segoe UI Symbol" panose="020B0502040204020203" pitchFamily="34" charset="0"/>
                <a:ea typeface="Segoe UI Symbol" panose="020B0502040204020203" pitchFamily="34" charset="0"/>
              </a:rPr>
              <a:t>Read Definition &amp; Example</a:t>
            </a:r>
          </a:p>
          <a:p>
            <a:r>
              <a:rPr lang="en-US" sz="1000">
                <a:latin typeface="Segoe UI Symbol" panose="020B0502040204020203" pitchFamily="34" charset="0"/>
                <a:ea typeface="Segoe UI Symbol" panose="020B0502040204020203" pitchFamily="34" charset="0"/>
              </a:rPr>
              <a:t>Ask Question</a:t>
            </a:r>
          </a:p>
        </p:txBody>
      </p:sp>
      <p:sp>
        <p:nvSpPr>
          <p:cNvPr id="11" name="Text Placeholder 1">
            <a:extLst>
              <a:ext uri="{FF2B5EF4-FFF2-40B4-BE49-F238E27FC236}">
                <a16:creationId xmlns:a16="http://schemas.microsoft.com/office/drawing/2014/main" id="{50F48D64-7594-FC47-ABEA-5A121213BA5F}"/>
              </a:ext>
            </a:extLst>
          </p:cNvPr>
          <p:cNvSpPr txBox="1">
            <a:spLocks/>
          </p:cNvSpPr>
          <p:nvPr/>
        </p:nvSpPr>
        <p:spPr>
          <a:xfrm>
            <a:off x="9594574" y="0"/>
            <a:ext cx="2597426" cy="458757"/>
          </a:xfrm>
          <a:prstGeom prst="rect">
            <a:avLst/>
          </a:prstGeom>
          <a:solidFill>
            <a:srgbClr val="7030A0"/>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2" name="Picture 11">
            <a:extLst>
              <a:ext uri="{FF2B5EF4-FFF2-40B4-BE49-F238E27FC236}">
                <a16:creationId xmlns:a16="http://schemas.microsoft.com/office/drawing/2014/main" id="{65F650FD-B97C-5545-9B7A-CFE4D893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44382"/>
            <a:ext cx="1270670" cy="314430"/>
          </a:xfrm>
          <a:prstGeom prst="rect">
            <a:avLst/>
          </a:prstGeom>
          <a:solidFill>
            <a:schemeClr val="accent1"/>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00">
                <a:solidFill>
                  <a:schemeClr val="bg1"/>
                </a:solidFill>
                <a:latin typeface="Segoe UI Symbol"/>
                <a:ea typeface="Segoe UI Symbol"/>
              </a:rPr>
              <a:t>REVIEW,</a:t>
            </a:r>
          </a:p>
        </p:txBody>
      </p:sp>
      <p:sp>
        <p:nvSpPr>
          <p:cNvPr id="20" name="Rectangle 19">
            <a:extLst>
              <a:ext uri="{FF2B5EF4-FFF2-40B4-BE49-F238E27FC236}">
                <a16:creationId xmlns:a16="http://schemas.microsoft.com/office/drawing/2014/main" id="{10481AC7-ADAE-6B4E-B93B-936DE5711DD9}"/>
              </a:ext>
            </a:extLst>
          </p:cNvPr>
          <p:cNvSpPr/>
          <p:nvPr/>
        </p:nvSpPr>
        <p:spPr>
          <a:xfrm>
            <a:off x="3455422" y="258702"/>
            <a:ext cx="3706211" cy="400110"/>
          </a:xfrm>
          <a:prstGeom prst="rect">
            <a:avLst/>
          </a:prstGeom>
          <a:ln>
            <a:solidFill>
              <a:srgbClr val="000000"/>
            </a:solidFill>
          </a:ln>
        </p:spPr>
        <p:txBody>
          <a:bodyPr wrap="square" lIns="91440" tIns="45720" rIns="91440" bIns="45720" anchor="t">
            <a:spAutoFit/>
          </a:bodyPr>
          <a:lstStyle/>
          <a:p>
            <a:pPr algn="ctr">
              <a:spcAft>
                <a:spcPts val="600"/>
              </a:spcAft>
            </a:pPr>
            <a:r>
              <a:rPr lang="en-AU" sz="2000" b="1">
                <a:latin typeface="Segoe UI Symbol"/>
                <a:ea typeface="Segoe UI Symbol"/>
              </a:rPr>
              <a:t>What is an appositive? </a:t>
            </a:r>
          </a:p>
        </p:txBody>
      </p:sp>
      <p:sp>
        <p:nvSpPr>
          <p:cNvPr id="23" name="Content Placeholder 2">
            <a:extLst>
              <a:ext uri="{FF2B5EF4-FFF2-40B4-BE49-F238E27FC236}">
                <a16:creationId xmlns:a16="http://schemas.microsoft.com/office/drawing/2014/main" id="{2438D249-86BE-2F44-B492-8FE34591DF3A}"/>
              </a:ext>
            </a:extLst>
          </p:cNvPr>
          <p:cNvSpPr txBox="1">
            <a:spLocks/>
          </p:cNvSpPr>
          <p:nvPr/>
        </p:nvSpPr>
        <p:spPr>
          <a:xfrm>
            <a:off x="585698" y="1530819"/>
            <a:ext cx="10768102" cy="1163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ea typeface="Segoe UI Symbol" panose="020B0502040204020203" pitchFamily="34" charset="0"/>
            </a:endParaRPr>
          </a:p>
        </p:txBody>
      </p:sp>
      <p:sp>
        <p:nvSpPr>
          <p:cNvPr id="15" name="Text Placeholder 1">
            <a:extLst>
              <a:ext uri="{FF2B5EF4-FFF2-40B4-BE49-F238E27FC236}">
                <a16:creationId xmlns:a16="http://schemas.microsoft.com/office/drawing/2014/main" id="{B2F28CCD-8A6D-5D44-902B-DEAC817D1C83}"/>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6" name="Picture 15">
            <a:extLst>
              <a:ext uri="{FF2B5EF4-FFF2-40B4-BE49-F238E27FC236}">
                <a16:creationId xmlns:a16="http://schemas.microsoft.com/office/drawing/2014/main" id="{407D9122-697E-8A41-B795-E01886B58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7" name="Text Placeholder 1">
            <a:extLst>
              <a:ext uri="{FF2B5EF4-FFF2-40B4-BE49-F238E27FC236}">
                <a16:creationId xmlns:a16="http://schemas.microsoft.com/office/drawing/2014/main" id="{00D8E076-C5C6-244A-81CF-AB38DBDED94B}"/>
              </a:ext>
            </a:extLst>
          </p:cNvPr>
          <p:cNvSpPr txBox="1">
            <a:spLocks/>
          </p:cNvSpPr>
          <p:nvPr/>
        </p:nvSpPr>
        <p:spPr>
          <a:xfrm>
            <a:off x="9594574" y="1855301"/>
            <a:ext cx="2597426" cy="3228746"/>
          </a:xfrm>
          <a:prstGeom prst="rect">
            <a:avLst/>
          </a:prstGeom>
          <a:solidFill>
            <a:schemeClr val="accent1">
              <a:alpha val="19608"/>
            </a:schemeClr>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a:solidFill>
                  <a:schemeClr val="tx1"/>
                </a:solidFill>
                <a:latin typeface="calibri light"/>
                <a:cs typeface="calibri light"/>
              </a:rPr>
              <a:t>1. The young boy was not ready to fight. He was kindhearted and naïve.</a:t>
            </a:r>
          </a:p>
          <a:p>
            <a:pPr>
              <a:lnSpc>
                <a:spcPct val="100000"/>
              </a:lnSpc>
              <a:spcBef>
                <a:spcPts val="0"/>
              </a:spcBef>
            </a:pPr>
            <a:endParaRPr lang="en-US" sz="1800">
              <a:solidFill>
                <a:schemeClr val="tx1"/>
              </a:solidFill>
              <a:latin typeface="calibri light"/>
              <a:cs typeface="calibri light"/>
            </a:endParaRPr>
          </a:p>
          <a:p>
            <a:pPr>
              <a:lnSpc>
                <a:spcPct val="100000"/>
              </a:lnSpc>
              <a:spcBef>
                <a:spcPts val="0"/>
              </a:spcBef>
            </a:pPr>
            <a:r>
              <a:rPr lang="en-US" sz="1800">
                <a:solidFill>
                  <a:schemeClr val="tx1"/>
                </a:solidFill>
                <a:latin typeface="calibri light"/>
                <a:cs typeface="calibri light"/>
              </a:rPr>
              <a:t>2. The naïve and kindhearted boy was not ready to fight.</a:t>
            </a:r>
          </a:p>
          <a:p>
            <a:pPr>
              <a:lnSpc>
                <a:spcPct val="100000"/>
              </a:lnSpc>
              <a:spcBef>
                <a:spcPts val="0"/>
              </a:spcBef>
            </a:pPr>
            <a:endParaRPr lang="en-US" sz="1800">
              <a:solidFill>
                <a:schemeClr val="tx1"/>
              </a:solidFill>
              <a:latin typeface="calibri light"/>
              <a:cs typeface="calibri light"/>
            </a:endParaRPr>
          </a:p>
          <a:p>
            <a:pPr>
              <a:lnSpc>
                <a:spcPct val="100000"/>
              </a:lnSpc>
              <a:spcBef>
                <a:spcPts val="0"/>
              </a:spcBef>
            </a:pPr>
            <a:r>
              <a:rPr lang="en-US" sz="1800">
                <a:solidFill>
                  <a:schemeClr val="tx1"/>
                </a:solidFill>
                <a:latin typeface="calibri light"/>
                <a:cs typeface="calibri light"/>
              </a:rPr>
              <a:t>3. The boy, naïve and kindhearted, was not ready to fight.</a:t>
            </a:r>
          </a:p>
        </p:txBody>
      </p:sp>
      <p:pic>
        <p:nvPicPr>
          <p:cNvPr id="18" name="Picture Placeholder 12">
            <a:extLst>
              <a:ext uri="{FF2B5EF4-FFF2-40B4-BE49-F238E27FC236}">
                <a16:creationId xmlns:a16="http://schemas.microsoft.com/office/drawing/2014/main" id="{0EB04E16-E9DA-144A-9D46-B22BDACF2D97}"/>
              </a:ext>
            </a:extLst>
          </p:cNvPr>
          <p:cNvPicPr>
            <a:picLocks noChangeAspect="1"/>
          </p:cNvPicPr>
          <p:nvPr/>
        </p:nvPicPr>
        <p:blipFill>
          <a:blip r:embed="rId4">
            <a:extLst>
              <a:ext uri="{28A0092B-C50C-407E-A947-70E740481C1C}">
                <a14:useLocalDpi xmlns:a14="http://schemas.microsoft.com/office/drawing/2010/main" val="0"/>
              </a:ext>
            </a:extLst>
          </a:blip>
          <a:srcRect t="110" b="110"/>
          <a:stretch>
            <a:fillRect/>
          </a:stretch>
        </p:blipFill>
        <p:spPr>
          <a:xfrm>
            <a:off x="8801953" y="775750"/>
            <a:ext cx="671833" cy="671833"/>
          </a:xfrm>
          <a:prstGeom prst="rect">
            <a:avLst/>
          </a:prstGeom>
        </p:spPr>
      </p:pic>
      <p:sp>
        <p:nvSpPr>
          <p:cNvPr id="24" name="Text Placeholder 1">
            <a:extLst>
              <a:ext uri="{FF2B5EF4-FFF2-40B4-BE49-F238E27FC236}">
                <a16:creationId xmlns:a16="http://schemas.microsoft.com/office/drawing/2014/main" id="{193598E5-1AD2-3546-BD91-BD0E88E8399C}"/>
              </a:ext>
            </a:extLst>
          </p:cNvPr>
          <p:cNvSpPr txBox="1">
            <a:spLocks/>
          </p:cNvSpPr>
          <p:nvPr/>
        </p:nvSpPr>
        <p:spPr>
          <a:xfrm>
            <a:off x="9596249" y="777670"/>
            <a:ext cx="2597426" cy="624956"/>
          </a:xfrm>
          <a:prstGeom prst="rect">
            <a:avLst/>
          </a:prstGeom>
          <a:solidFill>
            <a:schemeClr val="accent1"/>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calibri light"/>
                <a:ea typeface="Segoe UI Symbol"/>
                <a:cs typeface="calibri light"/>
              </a:rPr>
              <a:t> Which of the following is an appositive?</a:t>
            </a:r>
          </a:p>
        </p:txBody>
      </p:sp>
      <p:grpSp>
        <p:nvGrpSpPr>
          <p:cNvPr id="28" name="Group 27">
            <a:extLst>
              <a:ext uri="{FF2B5EF4-FFF2-40B4-BE49-F238E27FC236}">
                <a16:creationId xmlns:a16="http://schemas.microsoft.com/office/drawing/2014/main" id="{FB58A55E-7611-874E-80D7-BCCC74525CB6}"/>
              </a:ext>
            </a:extLst>
          </p:cNvPr>
          <p:cNvGrpSpPr/>
          <p:nvPr/>
        </p:nvGrpSpPr>
        <p:grpSpPr>
          <a:xfrm>
            <a:off x="8796671" y="2346322"/>
            <a:ext cx="695079" cy="2015498"/>
            <a:chOff x="9358165" y="812311"/>
            <a:chExt cx="695079" cy="2015498"/>
          </a:xfrm>
        </p:grpSpPr>
        <p:pic>
          <p:nvPicPr>
            <p:cNvPr id="29" name="Picture 28">
              <a:extLst>
                <a:ext uri="{FF2B5EF4-FFF2-40B4-BE49-F238E27FC236}">
                  <a16:creationId xmlns:a16="http://schemas.microsoft.com/office/drawing/2014/main" id="{13C2C3F8-93C3-DF45-88ED-A1698DFD2F18}"/>
                </a:ext>
              </a:extLst>
            </p:cNvPr>
            <p:cNvPicPr>
              <a:picLocks noChangeAspect="1"/>
            </p:cNvPicPr>
            <p:nvPr/>
          </p:nvPicPr>
          <p:blipFill>
            <a:blip r:embed="rId5"/>
            <a:stretch>
              <a:fillRect/>
            </a:stretch>
          </p:blipFill>
          <p:spPr>
            <a:xfrm>
              <a:off x="9358165" y="812311"/>
              <a:ext cx="671833" cy="671833"/>
            </a:xfrm>
            <a:prstGeom prst="rect">
              <a:avLst/>
            </a:prstGeom>
          </p:spPr>
        </p:pic>
        <p:pic>
          <p:nvPicPr>
            <p:cNvPr id="30" name="Picture 29">
              <a:extLst>
                <a:ext uri="{FF2B5EF4-FFF2-40B4-BE49-F238E27FC236}">
                  <a16:creationId xmlns:a16="http://schemas.microsoft.com/office/drawing/2014/main" id="{7D3C9C88-69E9-264D-BD21-1CCEC6AF1610}"/>
                </a:ext>
              </a:extLst>
            </p:cNvPr>
            <p:cNvPicPr>
              <a:picLocks noChangeAspect="1"/>
            </p:cNvPicPr>
            <p:nvPr/>
          </p:nvPicPr>
          <p:blipFill>
            <a:blip r:embed="rId6"/>
            <a:stretch>
              <a:fillRect/>
            </a:stretch>
          </p:blipFill>
          <p:spPr>
            <a:xfrm>
              <a:off x="9358166" y="1484144"/>
              <a:ext cx="671832" cy="671832"/>
            </a:xfrm>
            <a:prstGeom prst="rect">
              <a:avLst/>
            </a:prstGeom>
          </p:spPr>
        </p:pic>
        <p:pic>
          <p:nvPicPr>
            <p:cNvPr id="31" name="Picture 30">
              <a:extLst>
                <a:ext uri="{FF2B5EF4-FFF2-40B4-BE49-F238E27FC236}">
                  <a16:creationId xmlns:a16="http://schemas.microsoft.com/office/drawing/2014/main" id="{C2526255-3E1D-D64D-A2F6-3511AE8B7537}"/>
                </a:ext>
              </a:extLst>
            </p:cNvPr>
            <p:cNvPicPr>
              <a:picLocks noChangeAspect="1"/>
            </p:cNvPicPr>
            <p:nvPr/>
          </p:nvPicPr>
          <p:blipFill>
            <a:blip r:embed="rId7"/>
            <a:stretch>
              <a:fillRect/>
            </a:stretch>
          </p:blipFill>
          <p:spPr>
            <a:xfrm>
              <a:off x="9381412" y="2155977"/>
              <a:ext cx="671832" cy="671832"/>
            </a:xfrm>
            <a:prstGeom prst="rect">
              <a:avLst/>
            </a:prstGeom>
          </p:spPr>
        </p:pic>
      </p:grpSp>
      <p:sp>
        <p:nvSpPr>
          <p:cNvPr id="21" name="Rectangle 20">
            <a:extLst>
              <a:ext uri="{FF2B5EF4-FFF2-40B4-BE49-F238E27FC236}">
                <a16:creationId xmlns:a16="http://schemas.microsoft.com/office/drawing/2014/main" id="{816FB464-DD89-7A4C-8A21-C008B8655665}"/>
              </a:ext>
            </a:extLst>
          </p:cNvPr>
          <p:cNvSpPr/>
          <p:nvPr/>
        </p:nvSpPr>
        <p:spPr>
          <a:xfrm>
            <a:off x="260443" y="1086838"/>
            <a:ext cx="8403851" cy="5160387"/>
          </a:xfrm>
          <a:prstGeom prst="rect">
            <a:avLst/>
          </a:prstGeom>
          <a:ln>
            <a:solidFill>
              <a:srgbClr val="000000"/>
            </a:solidFill>
          </a:ln>
        </p:spPr>
        <p:txBody>
          <a:bodyPr wrap="square" lIns="91440" tIns="45720" rIns="91440" bIns="45720" anchor="t">
            <a:spAutoFit/>
          </a:bodyPr>
          <a:lstStyle/>
          <a:p>
            <a:pPr>
              <a:lnSpc>
                <a:spcPct val="85000"/>
              </a:lnSpc>
              <a:spcBef>
                <a:spcPts val="1300"/>
              </a:spcBef>
            </a:pPr>
            <a:r>
              <a:rPr lang="en-AU" sz="2000">
                <a:latin typeface="Arial"/>
                <a:cs typeface="Arial"/>
              </a:rPr>
              <a:t>An appositive is an additional piece of information that follows a noun.</a:t>
            </a:r>
            <a:endParaRPr lang="en-US"/>
          </a:p>
          <a:p>
            <a:pPr>
              <a:lnSpc>
                <a:spcPct val="85000"/>
              </a:lnSpc>
              <a:spcBef>
                <a:spcPts val="1300"/>
              </a:spcBef>
            </a:pPr>
            <a:endParaRPr lang="en-AU" sz="2000">
              <a:latin typeface="Arial"/>
              <a:cs typeface="Arial"/>
            </a:endParaRPr>
          </a:p>
          <a:p>
            <a:pPr>
              <a:lnSpc>
                <a:spcPct val="85000"/>
              </a:lnSpc>
              <a:spcBef>
                <a:spcPts val="1300"/>
              </a:spcBef>
            </a:pPr>
            <a:r>
              <a:rPr lang="en-AU" sz="2000">
                <a:latin typeface="Arial"/>
                <a:cs typeface="Arial"/>
              </a:rPr>
              <a:t>Usually this is a noun, however, feel free to try this out on a person place or thing!</a:t>
            </a:r>
          </a:p>
          <a:p>
            <a:pPr>
              <a:lnSpc>
                <a:spcPct val="85000"/>
              </a:lnSpc>
              <a:spcBef>
                <a:spcPts val="1300"/>
              </a:spcBef>
            </a:pPr>
            <a:endParaRPr lang="en-AU" sz="2000">
              <a:cs typeface="Arial"/>
            </a:endParaRPr>
          </a:p>
          <a:p>
            <a:pPr>
              <a:lnSpc>
                <a:spcPct val="85000"/>
              </a:lnSpc>
              <a:spcBef>
                <a:spcPts val="1300"/>
              </a:spcBef>
            </a:pPr>
            <a:r>
              <a:rPr lang="en-AU" sz="2000">
                <a:cs typeface="Arial"/>
              </a:rPr>
              <a:t>Here are some examples:</a:t>
            </a:r>
          </a:p>
          <a:p>
            <a:pPr>
              <a:lnSpc>
                <a:spcPct val="85000"/>
              </a:lnSpc>
              <a:spcBef>
                <a:spcPts val="1300"/>
              </a:spcBef>
            </a:pPr>
            <a:endParaRPr lang="en-AU" sz="2000">
              <a:cs typeface="Arial"/>
            </a:endParaRPr>
          </a:p>
          <a:p>
            <a:pPr>
              <a:lnSpc>
                <a:spcPct val="85000"/>
              </a:lnSpc>
              <a:spcBef>
                <a:spcPts val="1300"/>
              </a:spcBef>
            </a:pPr>
            <a:r>
              <a:rPr lang="en-AU" sz="2000">
                <a:cs typeface="Arial"/>
              </a:rPr>
              <a:t>Youseff, on his camel, travelled far and wide to find the hidden treasure.</a:t>
            </a:r>
          </a:p>
          <a:p>
            <a:pPr>
              <a:lnSpc>
                <a:spcPct val="85000"/>
              </a:lnSpc>
              <a:spcBef>
                <a:spcPts val="1300"/>
              </a:spcBef>
            </a:pPr>
            <a:endParaRPr lang="en-AU" sz="2000">
              <a:cs typeface="Arial"/>
            </a:endParaRPr>
          </a:p>
          <a:p>
            <a:pPr>
              <a:lnSpc>
                <a:spcPct val="85000"/>
              </a:lnSpc>
              <a:spcBef>
                <a:spcPts val="1300"/>
              </a:spcBef>
            </a:pPr>
            <a:r>
              <a:rPr lang="en-AU" sz="2000">
                <a:cs typeface="Arial"/>
              </a:rPr>
              <a:t>Youseff, with his long beard and dark eyes, mischievously grinned at the sight of gold. </a:t>
            </a:r>
          </a:p>
          <a:p>
            <a:pPr>
              <a:lnSpc>
                <a:spcPct val="85000"/>
              </a:lnSpc>
              <a:spcBef>
                <a:spcPts val="1300"/>
              </a:spcBef>
            </a:pPr>
            <a:endParaRPr lang="en-AU" sz="2000">
              <a:cs typeface="Arial"/>
            </a:endParaRPr>
          </a:p>
          <a:p>
            <a:pPr>
              <a:lnSpc>
                <a:spcPct val="85000"/>
              </a:lnSpc>
              <a:spcBef>
                <a:spcPts val="1300"/>
              </a:spcBef>
            </a:pPr>
            <a:endParaRPr lang="en-AU" sz="2000">
              <a:cs typeface="Arial"/>
            </a:endParaRPr>
          </a:p>
        </p:txBody>
      </p:sp>
      <p:pic>
        <p:nvPicPr>
          <p:cNvPr id="2" name="Picture 1" descr="Icon&#10;&#10;Description automatically generated">
            <a:extLst>
              <a:ext uri="{FF2B5EF4-FFF2-40B4-BE49-F238E27FC236}">
                <a16:creationId xmlns:a16="http://schemas.microsoft.com/office/drawing/2014/main" id="{8143A37C-72AC-4E74-B3A5-D12B8516895C}"/>
              </a:ext>
            </a:extLst>
          </p:cNvPr>
          <p:cNvPicPr>
            <a:picLocks noChangeAspect="1"/>
          </p:cNvPicPr>
          <p:nvPr/>
        </p:nvPicPr>
        <p:blipFill rotWithShape="1">
          <a:blip r:embed="rId8"/>
          <a:srcRect l="1340" t="2006" r="1340" b="2297"/>
          <a:stretch/>
        </p:blipFill>
        <p:spPr>
          <a:xfrm>
            <a:off x="7379239" y="138203"/>
            <a:ext cx="671832" cy="660627"/>
          </a:xfrm>
          <a:prstGeom prst="ellipse">
            <a:avLst/>
          </a:prstGeom>
        </p:spPr>
      </p:pic>
    </p:spTree>
    <p:extLst>
      <p:ext uri="{BB962C8B-B14F-4D97-AF65-F5344CB8AC3E}">
        <p14:creationId xmlns:p14="http://schemas.microsoft.com/office/powerpoint/2010/main" val="1581615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61636" y="329144"/>
            <a:ext cx="1702710" cy="400110"/>
          </a:xfrm>
          <a:prstGeom prst="rect">
            <a:avLst/>
          </a:prstGeom>
        </p:spPr>
        <p:txBody>
          <a:bodyPr wrap="none">
            <a:spAutoFit/>
          </a:bodyPr>
          <a:lstStyle/>
          <a:p>
            <a:r>
              <a:rPr lang="en-US" sz="1000">
                <a:latin typeface="Segoe UI Symbol" panose="020B0502040204020203" pitchFamily="34" charset="0"/>
                <a:ea typeface="Segoe UI Symbol" panose="020B0502040204020203" pitchFamily="34" charset="0"/>
              </a:rPr>
              <a:t>Read Definition &amp; Example</a:t>
            </a:r>
          </a:p>
          <a:p>
            <a:r>
              <a:rPr lang="en-US" sz="1000">
                <a:latin typeface="Segoe UI Symbol" panose="020B0502040204020203" pitchFamily="34" charset="0"/>
                <a:ea typeface="Segoe UI Symbol" panose="020B0502040204020203" pitchFamily="34" charset="0"/>
              </a:rPr>
              <a:t>Ask Question</a:t>
            </a:r>
          </a:p>
        </p:txBody>
      </p:sp>
      <p:sp>
        <p:nvSpPr>
          <p:cNvPr id="11" name="Text Placeholder 1">
            <a:extLst>
              <a:ext uri="{FF2B5EF4-FFF2-40B4-BE49-F238E27FC236}">
                <a16:creationId xmlns:a16="http://schemas.microsoft.com/office/drawing/2014/main" id="{50F48D64-7594-FC47-ABEA-5A121213BA5F}"/>
              </a:ext>
            </a:extLst>
          </p:cNvPr>
          <p:cNvSpPr txBox="1">
            <a:spLocks/>
          </p:cNvSpPr>
          <p:nvPr/>
        </p:nvSpPr>
        <p:spPr>
          <a:xfrm>
            <a:off x="9594574" y="0"/>
            <a:ext cx="2597426" cy="458757"/>
          </a:xfrm>
          <a:prstGeom prst="rect">
            <a:avLst/>
          </a:prstGeom>
          <a:solidFill>
            <a:srgbClr val="7030A0"/>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2" name="Picture 11">
            <a:extLst>
              <a:ext uri="{FF2B5EF4-FFF2-40B4-BE49-F238E27FC236}">
                <a16:creationId xmlns:a16="http://schemas.microsoft.com/office/drawing/2014/main" id="{65F650FD-B97C-5545-9B7A-CFE4D893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44382"/>
            <a:ext cx="1270670" cy="314430"/>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00">
                <a:solidFill>
                  <a:schemeClr val="bg1"/>
                </a:solidFill>
                <a:latin typeface="Segoe UI Symbol" panose="020B0502040204020203" pitchFamily="34" charset="0"/>
                <a:ea typeface="Segoe UI Symbol" panose="020B0502040204020203" pitchFamily="34" charset="0"/>
              </a:rPr>
              <a:t>CONCEPT DEVELOPMENT</a:t>
            </a:r>
          </a:p>
        </p:txBody>
      </p:sp>
      <p:pic>
        <p:nvPicPr>
          <p:cNvPr id="19" name="Picture 18" descr="Icon&#10;&#10;Description automatically generated">
            <a:extLst>
              <a:ext uri="{FF2B5EF4-FFF2-40B4-BE49-F238E27FC236}">
                <a16:creationId xmlns:a16="http://schemas.microsoft.com/office/drawing/2014/main" id="{C00D5A6E-1118-054A-BF8B-F3C3E56889A8}"/>
              </a:ext>
            </a:extLst>
          </p:cNvPr>
          <p:cNvPicPr>
            <a:picLocks noChangeAspect="1"/>
          </p:cNvPicPr>
          <p:nvPr/>
        </p:nvPicPr>
        <p:blipFill rotWithShape="1">
          <a:blip r:embed="rId4"/>
          <a:srcRect l="935" t="1633" r="1123" b="1670"/>
          <a:stretch/>
        </p:blipFill>
        <p:spPr>
          <a:xfrm>
            <a:off x="7417746" y="129424"/>
            <a:ext cx="671114" cy="671832"/>
          </a:xfrm>
          <a:prstGeom prst="ellipse">
            <a:avLst/>
          </a:prstGeom>
        </p:spPr>
      </p:pic>
      <p:sp>
        <p:nvSpPr>
          <p:cNvPr id="20" name="Rectangle 19">
            <a:extLst>
              <a:ext uri="{FF2B5EF4-FFF2-40B4-BE49-F238E27FC236}">
                <a16:creationId xmlns:a16="http://schemas.microsoft.com/office/drawing/2014/main" id="{10481AC7-ADAE-6B4E-B93B-936DE5711DD9}"/>
              </a:ext>
            </a:extLst>
          </p:cNvPr>
          <p:cNvSpPr/>
          <p:nvPr/>
        </p:nvSpPr>
        <p:spPr>
          <a:xfrm>
            <a:off x="3455422" y="258702"/>
            <a:ext cx="3706211" cy="400110"/>
          </a:xfrm>
          <a:prstGeom prst="rect">
            <a:avLst/>
          </a:prstGeom>
          <a:ln>
            <a:solidFill>
              <a:srgbClr val="000000"/>
            </a:solidFill>
          </a:ln>
        </p:spPr>
        <p:txBody>
          <a:bodyPr wrap="square" lIns="91440" tIns="45720" rIns="91440" bIns="45720" anchor="t">
            <a:spAutoFit/>
          </a:bodyPr>
          <a:lstStyle/>
          <a:p>
            <a:pPr algn="ctr">
              <a:spcAft>
                <a:spcPts val="600"/>
              </a:spcAft>
            </a:pPr>
            <a:r>
              <a:rPr lang="en-AU" sz="2000" b="1">
                <a:latin typeface="Segoe UI Symbol"/>
                <a:ea typeface="Segoe UI Symbol"/>
              </a:rPr>
              <a:t>How to order your planning:</a:t>
            </a:r>
            <a:endParaRPr lang="en-AU" sz="2000" b="1">
              <a:latin typeface="Segoe UI Symbol" panose="020B0502040204020203" pitchFamily="34" charset="0"/>
              <a:ea typeface="Segoe UI Symbol" panose="020B0502040204020203" pitchFamily="34" charset="0"/>
            </a:endParaRPr>
          </a:p>
        </p:txBody>
      </p:sp>
      <p:sp>
        <p:nvSpPr>
          <p:cNvPr id="23" name="Content Placeholder 2">
            <a:extLst>
              <a:ext uri="{FF2B5EF4-FFF2-40B4-BE49-F238E27FC236}">
                <a16:creationId xmlns:a16="http://schemas.microsoft.com/office/drawing/2014/main" id="{2438D249-86BE-2F44-B492-8FE34591DF3A}"/>
              </a:ext>
            </a:extLst>
          </p:cNvPr>
          <p:cNvSpPr txBox="1">
            <a:spLocks/>
          </p:cNvSpPr>
          <p:nvPr/>
        </p:nvSpPr>
        <p:spPr>
          <a:xfrm>
            <a:off x="585698" y="1530819"/>
            <a:ext cx="10768102" cy="1163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ea typeface="Segoe UI Symbol" panose="020B0502040204020203" pitchFamily="34" charset="0"/>
            </a:endParaRPr>
          </a:p>
        </p:txBody>
      </p:sp>
      <p:sp>
        <p:nvSpPr>
          <p:cNvPr id="15" name="Text Placeholder 1">
            <a:extLst>
              <a:ext uri="{FF2B5EF4-FFF2-40B4-BE49-F238E27FC236}">
                <a16:creationId xmlns:a16="http://schemas.microsoft.com/office/drawing/2014/main" id="{B2F28CCD-8A6D-5D44-902B-DEAC817D1C83}"/>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and students read together.</a:t>
            </a:r>
          </a:p>
        </p:txBody>
      </p:sp>
      <p:pic>
        <p:nvPicPr>
          <p:cNvPr id="16" name="Picture 15">
            <a:extLst>
              <a:ext uri="{FF2B5EF4-FFF2-40B4-BE49-F238E27FC236}">
                <a16:creationId xmlns:a16="http://schemas.microsoft.com/office/drawing/2014/main" id="{407D9122-697E-8A41-B795-E01886B58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69" y="31905"/>
            <a:ext cx="671832" cy="671832"/>
          </a:xfrm>
          <a:prstGeom prst="rect">
            <a:avLst/>
          </a:prstGeom>
        </p:spPr>
      </p:pic>
      <p:sp>
        <p:nvSpPr>
          <p:cNvPr id="17" name="Text Placeholder 1">
            <a:extLst>
              <a:ext uri="{FF2B5EF4-FFF2-40B4-BE49-F238E27FC236}">
                <a16:creationId xmlns:a16="http://schemas.microsoft.com/office/drawing/2014/main" id="{00D8E076-C5C6-244A-81CF-AB38DBDED94B}"/>
              </a:ext>
            </a:extLst>
          </p:cNvPr>
          <p:cNvSpPr txBox="1">
            <a:spLocks/>
          </p:cNvSpPr>
          <p:nvPr/>
        </p:nvSpPr>
        <p:spPr>
          <a:xfrm>
            <a:off x="9594574" y="1579660"/>
            <a:ext cx="2597426" cy="929655"/>
          </a:xfrm>
          <a:prstGeom prst="rect">
            <a:avLst/>
          </a:prstGeom>
          <a:solidFill>
            <a:schemeClr val="accent1">
              <a:alpha val="19608"/>
            </a:schemeClr>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solidFill>
                  <a:schemeClr val="tx1"/>
                </a:solidFill>
                <a:latin typeface="Segoe UI Symbol"/>
                <a:ea typeface="Segoe UI Symbol"/>
              </a:rPr>
              <a:t>When planning a narrative, I should begin with _______. </a:t>
            </a:r>
            <a:endParaRPr lang="en-US">
              <a:solidFill>
                <a:schemeClr val="tx1"/>
              </a:solidFill>
            </a:endParaRPr>
          </a:p>
        </p:txBody>
      </p:sp>
      <p:pic>
        <p:nvPicPr>
          <p:cNvPr id="18" name="Picture Placeholder 12">
            <a:extLst>
              <a:ext uri="{FF2B5EF4-FFF2-40B4-BE49-F238E27FC236}">
                <a16:creationId xmlns:a16="http://schemas.microsoft.com/office/drawing/2014/main" id="{0EB04E16-E9DA-144A-9D46-B22BDACF2D97}"/>
              </a:ext>
            </a:extLst>
          </p:cNvPr>
          <p:cNvPicPr>
            <a:picLocks noChangeAspect="1"/>
          </p:cNvPicPr>
          <p:nvPr/>
        </p:nvPicPr>
        <p:blipFill>
          <a:blip r:embed="rId5">
            <a:extLst>
              <a:ext uri="{28A0092B-C50C-407E-A947-70E740481C1C}">
                <a14:useLocalDpi xmlns:a14="http://schemas.microsoft.com/office/drawing/2010/main" val="0"/>
              </a:ext>
            </a:extLst>
          </a:blip>
          <a:srcRect t="110" b="110"/>
          <a:stretch>
            <a:fillRect/>
          </a:stretch>
        </p:blipFill>
        <p:spPr>
          <a:xfrm>
            <a:off x="8801953" y="775750"/>
            <a:ext cx="671833" cy="671833"/>
          </a:xfrm>
          <a:prstGeom prst="rect">
            <a:avLst/>
          </a:prstGeom>
        </p:spPr>
      </p:pic>
      <p:sp>
        <p:nvSpPr>
          <p:cNvPr id="24" name="Text Placeholder 1">
            <a:extLst>
              <a:ext uri="{FF2B5EF4-FFF2-40B4-BE49-F238E27FC236}">
                <a16:creationId xmlns:a16="http://schemas.microsoft.com/office/drawing/2014/main" id="{193598E5-1AD2-3546-BD91-BD0E88E8399C}"/>
              </a:ext>
            </a:extLst>
          </p:cNvPr>
          <p:cNvSpPr txBox="1">
            <a:spLocks/>
          </p:cNvSpPr>
          <p:nvPr/>
        </p:nvSpPr>
        <p:spPr>
          <a:xfrm>
            <a:off x="9596249" y="777670"/>
            <a:ext cx="2597426" cy="624956"/>
          </a:xfrm>
          <a:prstGeom prst="rect">
            <a:avLst/>
          </a:prstGeom>
          <a:solidFill>
            <a:schemeClr val="accent1"/>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Segoe UI Symbol"/>
                <a:ea typeface="Segoe UI Symbol"/>
                <a:cs typeface="Calibri Light"/>
              </a:rPr>
              <a:t>What part of the story do I plan first? </a:t>
            </a:r>
            <a:endParaRPr lang="en-US" sz="1600">
              <a:latin typeface="Segoe UI Symbol" panose="020B0502040204020203" pitchFamily="34" charset="0"/>
              <a:ea typeface="Segoe UI Symbol" panose="020B0502040204020203" pitchFamily="34" charset="0"/>
              <a:cs typeface="Calibri Light"/>
            </a:endParaRPr>
          </a:p>
        </p:txBody>
      </p:sp>
      <p:pic>
        <p:nvPicPr>
          <p:cNvPr id="2" name="Picture 2" descr="Table&#10;&#10;Description automatically generated">
            <a:extLst>
              <a:ext uri="{FF2B5EF4-FFF2-40B4-BE49-F238E27FC236}">
                <a16:creationId xmlns:a16="http://schemas.microsoft.com/office/drawing/2014/main" id="{619F1048-8CC8-4B66-B4E8-0F60327260C8}"/>
              </a:ext>
            </a:extLst>
          </p:cNvPr>
          <p:cNvPicPr>
            <a:picLocks noChangeAspect="1"/>
          </p:cNvPicPr>
          <p:nvPr/>
        </p:nvPicPr>
        <p:blipFill>
          <a:blip r:embed="rId6"/>
          <a:stretch>
            <a:fillRect/>
          </a:stretch>
        </p:blipFill>
        <p:spPr>
          <a:xfrm>
            <a:off x="426244" y="986293"/>
            <a:ext cx="7839075" cy="5067411"/>
          </a:xfrm>
          <a:prstGeom prst="rect">
            <a:avLst/>
          </a:prstGeom>
        </p:spPr>
      </p:pic>
    </p:spTree>
    <p:extLst>
      <p:ext uri="{BB962C8B-B14F-4D97-AF65-F5344CB8AC3E}">
        <p14:creationId xmlns:p14="http://schemas.microsoft.com/office/powerpoint/2010/main" val="129242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415EAADB-AFA0-4945-AA49-821221182D4D}"/>
              </a:ext>
            </a:extLst>
          </p:cNvPr>
          <p:cNvPicPr>
            <a:picLocks noChangeAspect="1"/>
          </p:cNvPicPr>
          <p:nvPr/>
        </p:nvPicPr>
        <p:blipFill>
          <a:blip r:embed="rId2"/>
          <a:stretch>
            <a:fillRect/>
          </a:stretch>
        </p:blipFill>
        <p:spPr>
          <a:xfrm>
            <a:off x="8754788" y="910491"/>
            <a:ext cx="671832" cy="671832"/>
          </a:xfrm>
          <a:prstGeom prst="rect">
            <a:avLst/>
          </a:prstGeom>
        </p:spPr>
      </p:pic>
      <p:sp>
        <p:nvSpPr>
          <p:cNvPr id="9" name="Text Placeholder 1">
            <a:extLst>
              <a:ext uri="{FF2B5EF4-FFF2-40B4-BE49-F238E27FC236}">
                <a16:creationId xmlns:a16="http://schemas.microsoft.com/office/drawing/2014/main" id="{B345B353-C1A8-4DC1-905B-C227AA5329D5}"/>
              </a:ext>
            </a:extLst>
          </p:cNvPr>
          <p:cNvSpPr txBox="1">
            <a:spLocks/>
          </p:cNvSpPr>
          <p:nvPr/>
        </p:nvSpPr>
        <p:spPr>
          <a:xfrm>
            <a:off x="9596249" y="304222"/>
            <a:ext cx="2597426" cy="1639593"/>
          </a:xfrm>
          <a:prstGeom prst="rect">
            <a:avLst/>
          </a:prstGeom>
          <a:solidFill>
            <a:schemeClr val="accent1"/>
          </a:solidFill>
        </p:spPr>
        <p:txBody>
          <a:bodyPr vert="horz" wrap="square" lIns="91440" tIns="90000" rIns="91440" bIns="9000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ea typeface="+mn-lt"/>
                <a:cs typeface="+mn-lt"/>
              </a:rPr>
              <a:t>On your whiteboards, brainstorm ideas about this picture.</a:t>
            </a:r>
          </a:p>
          <a:p>
            <a:r>
              <a:rPr lang="en-US" sz="1600">
                <a:cs typeface="Arial"/>
              </a:rPr>
              <a:t>What story/ideas can you think of from this picture?</a:t>
            </a:r>
          </a:p>
        </p:txBody>
      </p:sp>
      <p:pic>
        <p:nvPicPr>
          <p:cNvPr id="5" name="Picture 6" descr="A picture containing text, tree, outdoor, nature&#10;&#10;Description automatically generated">
            <a:extLst>
              <a:ext uri="{FF2B5EF4-FFF2-40B4-BE49-F238E27FC236}">
                <a16:creationId xmlns:a16="http://schemas.microsoft.com/office/drawing/2014/main" id="{89ABA496-19F5-55C7-366D-8F0E9A03D342}"/>
              </a:ext>
            </a:extLst>
          </p:cNvPr>
          <p:cNvPicPr>
            <a:picLocks noGrp="1" noChangeAspect="1"/>
          </p:cNvPicPr>
          <p:nvPr>
            <p:ph idx="1"/>
          </p:nvPr>
        </p:nvPicPr>
        <p:blipFill>
          <a:blip r:embed="rId3"/>
          <a:stretch>
            <a:fillRect/>
          </a:stretch>
        </p:blipFill>
        <p:spPr>
          <a:xfrm>
            <a:off x="966248" y="1050162"/>
            <a:ext cx="7197125" cy="5413434"/>
          </a:xfrm>
        </p:spPr>
      </p:pic>
    </p:spTree>
    <p:extLst>
      <p:ext uri="{BB962C8B-B14F-4D97-AF65-F5344CB8AC3E}">
        <p14:creationId xmlns:p14="http://schemas.microsoft.com/office/powerpoint/2010/main" val="8289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74820" y="265285"/>
            <a:ext cx="1281120" cy="553998"/>
          </a:xfrm>
          <a:prstGeom prst="rect">
            <a:avLst/>
          </a:prstGeom>
        </p:spPr>
        <p:txBody>
          <a:bodyPr wrap="none">
            <a:spAutoFit/>
          </a:bodyPr>
          <a:lstStyle/>
          <a:p>
            <a:r>
              <a:rPr lang="en-US" sz="1000">
                <a:latin typeface="Segoe UI Symbol" panose="020B0502040204020203" pitchFamily="34" charset="0"/>
              </a:rPr>
              <a:t>Model Left</a:t>
            </a:r>
          </a:p>
          <a:p>
            <a:r>
              <a:rPr lang="en-US" sz="1000">
                <a:latin typeface="Segoe UI Symbol" panose="020B0502040204020203" pitchFamily="34" charset="0"/>
              </a:rPr>
              <a:t>Read example</a:t>
            </a:r>
          </a:p>
          <a:p>
            <a:r>
              <a:rPr lang="en-US" sz="1000">
                <a:latin typeface="Segoe UI Symbol" panose="020B0502040204020203" pitchFamily="34" charset="0"/>
              </a:rPr>
              <a:t>Students complete </a:t>
            </a:r>
          </a:p>
        </p:txBody>
      </p:sp>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44382"/>
            <a:ext cx="1270670" cy="314430"/>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00">
                <a:solidFill>
                  <a:schemeClr val="bg1"/>
                </a:solidFill>
                <a:latin typeface="Segoe UI Symbol" panose="020B0502040204020203" pitchFamily="34" charset="0"/>
              </a:rPr>
              <a:t>GUIDED PRACTICE</a:t>
            </a:r>
          </a:p>
        </p:txBody>
      </p:sp>
      <p:pic>
        <p:nvPicPr>
          <p:cNvPr id="19" name="Picture 18" descr="Icon&#10;&#10;Description automatically generated">
            <a:extLst>
              <a:ext uri="{FF2B5EF4-FFF2-40B4-BE49-F238E27FC236}">
                <a16:creationId xmlns:a16="http://schemas.microsoft.com/office/drawing/2014/main" id="{C00D5A6E-1118-054A-BF8B-F3C3E56889A8}"/>
              </a:ext>
            </a:extLst>
          </p:cNvPr>
          <p:cNvPicPr>
            <a:picLocks noChangeAspect="1"/>
          </p:cNvPicPr>
          <p:nvPr/>
        </p:nvPicPr>
        <p:blipFill rotWithShape="1">
          <a:blip r:embed="rId3"/>
          <a:srcRect l="935" t="1633" r="1123" b="1670"/>
          <a:stretch/>
        </p:blipFill>
        <p:spPr>
          <a:xfrm>
            <a:off x="7417746" y="129424"/>
            <a:ext cx="671114" cy="671832"/>
          </a:xfrm>
          <a:prstGeom prst="ellipse">
            <a:avLst/>
          </a:prstGeom>
        </p:spPr>
      </p:pic>
      <p:sp>
        <p:nvSpPr>
          <p:cNvPr id="20" name="Rectangle 19">
            <a:extLst>
              <a:ext uri="{FF2B5EF4-FFF2-40B4-BE49-F238E27FC236}">
                <a16:creationId xmlns:a16="http://schemas.microsoft.com/office/drawing/2014/main" id="{10481AC7-ADAE-6B4E-B93B-936DE5711DD9}"/>
              </a:ext>
            </a:extLst>
          </p:cNvPr>
          <p:cNvSpPr/>
          <p:nvPr/>
        </p:nvSpPr>
        <p:spPr>
          <a:xfrm>
            <a:off x="3455422" y="258702"/>
            <a:ext cx="3706211" cy="400110"/>
          </a:xfrm>
          <a:prstGeom prst="rect">
            <a:avLst/>
          </a:prstGeom>
          <a:ln>
            <a:solidFill>
              <a:srgbClr val="000000"/>
            </a:solidFill>
          </a:ln>
        </p:spPr>
        <p:txBody>
          <a:bodyPr wrap="square" lIns="91440" tIns="45720" rIns="91440" bIns="45720" anchor="t">
            <a:spAutoFit/>
          </a:bodyPr>
          <a:lstStyle/>
          <a:p>
            <a:pPr algn="ctr">
              <a:spcAft>
                <a:spcPts val="600"/>
              </a:spcAft>
            </a:pPr>
            <a:r>
              <a:rPr lang="en-AU" sz="2000" b="1">
                <a:latin typeface="Segoe UI Symbol"/>
                <a:ea typeface="Segoe UI Symbol"/>
              </a:rPr>
              <a:t>Planning the Problem</a:t>
            </a:r>
            <a:endParaRPr lang="en-US"/>
          </a:p>
        </p:txBody>
      </p:sp>
      <p:sp>
        <p:nvSpPr>
          <p:cNvPr id="21" name="Text Placeholder 1">
            <a:extLst>
              <a:ext uri="{FF2B5EF4-FFF2-40B4-BE49-F238E27FC236}">
                <a16:creationId xmlns:a16="http://schemas.microsoft.com/office/drawing/2014/main" id="{9FE493A0-4EEE-164C-A68F-E63049E19456}"/>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Models Left Example, </a:t>
            </a:r>
            <a:br>
              <a:rPr lang="en-US">
                <a:latin typeface="Segoe UI Symbol" panose="020B0502040204020203" pitchFamily="34" charset="0"/>
                <a:ea typeface="Segoe UI Symbol" panose="020B0502040204020203" pitchFamily="34" charset="0"/>
                <a:cs typeface="Sassoon Infant Std" charset="0"/>
              </a:rPr>
            </a:br>
            <a:r>
              <a:rPr lang="en-US">
                <a:latin typeface="Segoe UI Symbol" panose="020B0502040204020203" pitchFamily="34" charset="0"/>
                <a:ea typeface="Segoe UI Symbol" panose="020B0502040204020203" pitchFamily="34" charset="0"/>
                <a:cs typeface="Sassoon Infant Std" charset="0"/>
              </a:rPr>
              <a:t>Students Complete Right Example</a:t>
            </a:r>
          </a:p>
        </p:txBody>
      </p:sp>
      <p:pic>
        <p:nvPicPr>
          <p:cNvPr id="22" name="Picture 21" descr="Icon&#10;&#10;Description automatically generated">
            <a:extLst>
              <a:ext uri="{FF2B5EF4-FFF2-40B4-BE49-F238E27FC236}">
                <a16:creationId xmlns:a16="http://schemas.microsoft.com/office/drawing/2014/main" id="{3F947BCD-18EE-FC44-8A11-4CA595BFF990}"/>
              </a:ext>
            </a:extLst>
          </p:cNvPr>
          <p:cNvPicPr>
            <a:picLocks noChangeAspect="1"/>
          </p:cNvPicPr>
          <p:nvPr/>
        </p:nvPicPr>
        <p:blipFill>
          <a:blip r:embed="rId4"/>
          <a:stretch>
            <a:fillRect/>
          </a:stretch>
        </p:blipFill>
        <p:spPr>
          <a:xfrm>
            <a:off x="8801952" y="8465"/>
            <a:ext cx="671833" cy="671833"/>
          </a:xfrm>
          <a:prstGeom prst="rect">
            <a:avLst/>
          </a:prstGeom>
        </p:spPr>
      </p:pic>
      <p:sp>
        <p:nvSpPr>
          <p:cNvPr id="24" name="TextBox 23">
            <a:extLst>
              <a:ext uri="{FF2B5EF4-FFF2-40B4-BE49-F238E27FC236}">
                <a16:creationId xmlns:a16="http://schemas.microsoft.com/office/drawing/2014/main" id="{E36E03C2-EC34-694B-BCB3-CD979148D0FB}"/>
              </a:ext>
            </a:extLst>
          </p:cNvPr>
          <p:cNvSpPr txBox="1"/>
          <p:nvPr/>
        </p:nvSpPr>
        <p:spPr>
          <a:xfrm>
            <a:off x="8428439" y="902632"/>
            <a:ext cx="3761809" cy="3313728"/>
          </a:xfrm>
          <a:prstGeom prst="rect">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Segoe UI Symbol"/>
                <a:ea typeface="Segoe UI Symbol"/>
                <a:cs typeface="Calibri Light"/>
              </a:rPr>
              <a:t>STEPS</a:t>
            </a:r>
            <a:r>
              <a:rPr lang="en-US" sz="1600">
                <a:solidFill>
                  <a:schemeClr val="bg1"/>
                </a:solidFill>
                <a:latin typeface="Segoe UI Symbol"/>
                <a:ea typeface="Segoe UI Symbol"/>
                <a:cs typeface="Calibri Light"/>
              </a:rPr>
              <a:t> </a:t>
            </a:r>
          </a:p>
          <a:p>
            <a:pPr>
              <a:spcBef>
                <a:spcPts val="400"/>
              </a:spcBef>
            </a:pPr>
            <a:r>
              <a:rPr lang="en-US" sz="1600">
                <a:solidFill>
                  <a:schemeClr val="bg1"/>
                </a:solidFill>
                <a:latin typeface="Segoe UI Symbol"/>
                <a:ea typeface="Segoe UI Symbol"/>
                <a:cs typeface="Calibri Light"/>
              </a:rPr>
              <a:t>1. Problem</a:t>
            </a:r>
            <a:endParaRPr lang="en-US" sz="1600">
              <a:solidFill>
                <a:schemeClr val="bg1"/>
              </a:solidFill>
              <a:latin typeface="Segoe UI Symbol" panose="020B0502040204020203" pitchFamily="34" charset="0"/>
              <a:ea typeface="Segoe UI Symbol" panose="020B0502040204020203" pitchFamily="34" charset="0"/>
              <a:cs typeface="Calibri Light"/>
            </a:endParaRPr>
          </a:p>
          <a:p>
            <a:pPr>
              <a:spcBef>
                <a:spcPts val="400"/>
              </a:spcBef>
            </a:pPr>
            <a:r>
              <a:rPr lang="en-US" sz="1600">
                <a:solidFill>
                  <a:schemeClr val="bg1"/>
                </a:solidFill>
                <a:latin typeface="Segoe UI Symbol"/>
                <a:ea typeface="Segoe UI Symbol"/>
                <a:cs typeface="Calibri Light"/>
              </a:rPr>
              <a:t>a. Problem Statement</a:t>
            </a:r>
          </a:p>
          <a:p>
            <a:pPr>
              <a:spcBef>
                <a:spcPts val="400"/>
              </a:spcBef>
            </a:pPr>
            <a:r>
              <a:rPr lang="en-US" sz="1600">
                <a:solidFill>
                  <a:schemeClr val="bg1"/>
                </a:solidFill>
                <a:latin typeface="Segoe UI Symbol"/>
                <a:ea typeface="Segoe UI Symbol"/>
                <a:cs typeface="Calibri Light"/>
              </a:rPr>
              <a:t>b. Before Statement</a:t>
            </a:r>
          </a:p>
          <a:p>
            <a:pPr>
              <a:spcBef>
                <a:spcPts val="400"/>
              </a:spcBef>
            </a:pPr>
            <a:r>
              <a:rPr lang="en-US" sz="1600">
                <a:solidFill>
                  <a:schemeClr val="bg1"/>
                </a:solidFill>
                <a:latin typeface="Segoe UI Symbol"/>
                <a:ea typeface="Segoe UI Symbol"/>
                <a:cs typeface="Calibri Light"/>
              </a:rPr>
              <a:t>2. Feeling</a:t>
            </a:r>
          </a:p>
          <a:p>
            <a:pPr>
              <a:spcBef>
                <a:spcPts val="400"/>
              </a:spcBef>
            </a:pPr>
            <a:r>
              <a:rPr lang="en-US" sz="1600">
                <a:solidFill>
                  <a:schemeClr val="bg1"/>
                </a:solidFill>
                <a:latin typeface="Segoe UI Symbol"/>
                <a:ea typeface="Segoe UI Symbol"/>
                <a:cs typeface="Calibri Light"/>
              </a:rPr>
              <a:t>3. Character/Setting </a:t>
            </a:r>
          </a:p>
          <a:p>
            <a:pPr>
              <a:spcBef>
                <a:spcPts val="400"/>
              </a:spcBef>
            </a:pPr>
            <a:r>
              <a:rPr lang="en-US" sz="1600">
                <a:solidFill>
                  <a:schemeClr val="bg1"/>
                </a:solidFill>
                <a:latin typeface="Segoe UI Symbol"/>
                <a:ea typeface="Segoe UI Symbol"/>
                <a:cs typeface="Calibri Light"/>
              </a:rPr>
              <a:t>Who</a:t>
            </a:r>
          </a:p>
          <a:p>
            <a:pPr>
              <a:spcBef>
                <a:spcPts val="400"/>
              </a:spcBef>
            </a:pPr>
            <a:r>
              <a:rPr lang="en-US" sz="1600">
                <a:solidFill>
                  <a:schemeClr val="bg1"/>
                </a:solidFill>
                <a:latin typeface="Segoe UI Symbol"/>
                <a:ea typeface="Segoe UI Symbol"/>
                <a:cs typeface="Calibri Light"/>
              </a:rPr>
              <a:t>Doing what</a:t>
            </a:r>
            <a:endParaRPr lang="en-US" sz="1600">
              <a:solidFill>
                <a:schemeClr val="bg1"/>
              </a:solidFill>
              <a:latin typeface="Segoe UI Symbol" panose="020B0502040204020203" pitchFamily="34" charset="0"/>
              <a:ea typeface="Segoe UI Symbol" panose="020B0502040204020203" pitchFamily="34" charset="0"/>
              <a:cs typeface="Calibri Light"/>
            </a:endParaRPr>
          </a:p>
          <a:p>
            <a:pPr>
              <a:spcBef>
                <a:spcPts val="400"/>
              </a:spcBef>
            </a:pPr>
            <a:r>
              <a:rPr lang="en-US" sz="1600">
                <a:solidFill>
                  <a:schemeClr val="bg1"/>
                </a:solidFill>
                <a:latin typeface="Segoe UI Symbol"/>
                <a:ea typeface="Segoe UI Symbol"/>
                <a:cs typeface="Calibri Light"/>
              </a:rPr>
              <a:t>When</a:t>
            </a:r>
          </a:p>
          <a:p>
            <a:pPr>
              <a:spcBef>
                <a:spcPts val="400"/>
              </a:spcBef>
            </a:pPr>
            <a:r>
              <a:rPr lang="en-US" sz="1600">
                <a:solidFill>
                  <a:schemeClr val="bg1"/>
                </a:solidFill>
                <a:latin typeface="Segoe UI Symbol"/>
                <a:ea typeface="Segoe UI Symbol"/>
                <a:cs typeface="Calibri Light"/>
              </a:rPr>
              <a:t>Where</a:t>
            </a:r>
          </a:p>
          <a:p>
            <a:pPr>
              <a:spcBef>
                <a:spcPts val="400"/>
              </a:spcBef>
            </a:pPr>
            <a:r>
              <a:rPr lang="en-US" sz="1600">
                <a:solidFill>
                  <a:schemeClr val="bg1"/>
                </a:solidFill>
                <a:latin typeface="Segoe UI Symbol"/>
                <a:ea typeface="Segoe UI Symbol"/>
                <a:cs typeface="Calibri Light"/>
              </a:rPr>
              <a:t>Why</a:t>
            </a:r>
            <a:endParaRPr lang="en-US" sz="1600">
              <a:solidFill>
                <a:schemeClr val="bg1"/>
              </a:solidFill>
              <a:latin typeface="Segoe UI Symbol" panose="020B0502040204020203" pitchFamily="34" charset="0"/>
              <a:ea typeface="Segoe UI Symbol" panose="020B0502040204020203" pitchFamily="34" charset="0"/>
              <a:cs typeface="Calibri Light"/>
            </a:endParaRPr>
          </a:p>
        </p:txBody>
      </p:sp>
      <p:pic>
        <p:nvPicPr>
          <p:cNvPr id="5" name="Picture 2" descr="Table&#10;&#10;Description automatically generated">
            <a:extLst>
              <a:ext uri="{FF2B5EF4-FFF2-40B4-BE49-F238E27FC236}">
                <a16:creationId xmlns:a16="http://schemas.microsoft.com/office/drawing/2014/main" id="{0EF086BE-F462-4A16-8C72-997069AD069D}"/>
              </a:ext>
            </a:extLst>
          </p:cNvPr>
          <p:cNvPicPr>
            <a:picLocks noChangeAspect="1"/>
          </p:cNvPicPr>
          <p:nvPr/>
        </p:nvPicPr>
        <p:blipFill rotWithShape="1">
          <a:blip r:embed="rId5"/>
          <a:srcRect r="209" b="59609"/>
          <a:stretch/>
        </p:blipFill>
        <p:spPr>
          <a:xfrm>
            <a:off x="474319" y="4270080"/>
            <a:ext cx="8676021" cy="2250382"/>
          </a:xfrm>
          <a:prstGeom prst="rect">
            <a:avLst/>
          </a:prstGeom>
        </p:spPr>
      </p:pic>
      <p:pic>
        <p:nvPicPr>
          <p:cNvPr id="3" name="Picture 6" descr="A picture containing text, tree, outdoor, nature&#10;&#10;Description automatically generated">
            <a:extLst>
              <a:ext uri="{FF2B5EF4-FFF2-40B4-BE49-F238E27FC236}">
                <a16:creationId xmlns:a16="http://schemas.microsoft.com/office/drawing/2014/main" id="{116E3887-7903-819D-E29E-12D4D15E1FFD}"/>
              </a:ext>
            </a:extLst>
          </p:cNvPr>
          <p:cNvPicPr>
            <a:picLocks noGrp="1" noChangeAspect="1"/>
          </p:cNvPicPr>
          <p:nvPr>
            <p:ph idx="1"/>
          </p:nvPr>
        </p:nvPicPr>
        <p:blipFill>
          <a:blip r:embed="rId6"/>
          <a:stretch>
            <a:fillRect/>
          </a:stretch>
        </p:blipFill>
        <p:spPr>
          <a:xfrm>
            <a:off x="1282550" y="1035786"/>
            <a:ext cx="4019729" cy="3026792"/>
          </a:xfrm>
        </p:spPr>
      </p:pic>
      <p:sp>
        <p:nvSpPr>
          <p:cNvPr id="4" name="TextBox 3">
            <a:extLst>
              <a:ext uri="{FF2B5EF4-FFF2-40B4-BE49-F238E27FC236}">
                <a16:creationId xmlns:a16="http://schemas.microsoft.com/office/drawing/2014/main" id="{C76F94D6-D05D-080A-0611-E004852C3ADF}"/>
              </a:ext>
            </a:extLst>
          </p:cNvPr>
          <p:cNvSpPr txBox="1"/>
          <p:nvPr/>
        </p:nvSpPr>
        <p:spPr>
          <a:xfrm>
            <a:off x="9311640" y="4404360"/>
            <a:ext cx="28194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cs typeface="Arial"/>
              </a:rPr>
              <a:t>*Remember to make your plan short and to the point. Ideally, by the end of this week you should be able to plan a whole narrative in 10 minutes. </a:t>
            </a:r>
            <a:endParaRPr lang="en-US" b="1">
              <a:solidFill>
                <a:srgbClr val="FF0000"/>
              </a:solidFill>
            </a:endParaRPr>
          </a:p>
        </p:txBody>
      </p:sp>
    </p:spTree>
    <p:extLst>
      <p:ext uri="{BB962C8B-B14F-4D97-AF65-F5344CB8AC3E}">
        <p14:creationId xmlns:p14="http://schemas.microsoft.com/office/powerpoint/2010/main" val="72566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2F853-5DD1-5D40-A242-FAE51DDECEDF}"/>
              </a:ext>
            </a:extLst>
          </p:cNvPr>
          <p:cNvSpPr/>
          <p:nvPr/>
        </p:nvSpPr>
        <p:spPr>
          <a:xfrm>
            <a:off x="274820" y="265285"/>
            <a:ext cx="1281120" cy="553998"/>
          </a:xfrm>
          <a:prstGeom prst="rect">
            <a:avLst/>
          </a:prstGeom>
        </p:spPr>
        <p:txBody>
          <a:bodyPr wrap="none">
            <a:spAutoFit/>
          </a:bodyPr>
          <a:lstStyle/>
          <a:p>
            <a:r>
              <a:rPr lang="en-US" sz="1000">
                <a:latin typeface="Segoe UI Symbol" panose="020B0502040204020203" pitchFamily="34" charset="0"/>
              </a:rPr>
              <a:t>Model Left</a:t>
            </a:r>
          </a:p>
          <a:p>
            <a:r>
              <a:rPr lang="en-US" sz="1000">
                <a:latin typeface="Segoe UI Symbol" panose="020B0502040204020203" pitchFamily="34" charset="0"/>
              </a:rPr>
              <a:t>Read example</a:t>
            </a:r>
          </a:p>
          <a:p>
            <a:r>
              <a:rPr lang="en-US" sz="1000">
                <a:latin typeface="Segoe UI Symbol" panose="020B0502040204020203" pitchFamily="34" charset="0"/>
              </a:rPr>
              <a:t>Students complete </a:t>
            </a:r>
          </a:p>
        </p:txBody>
      </p:sp>
      <p:sp>
        <p:nvSpPr>
          <p:cNvPr id="13" name="Text Placeholder 5">
            <a:extLst>
              <a:ext uri="{FF2B5EF4-FFF2-40B4-BE49-F238E27FC236}">
                <a16:creationId xmlns:a16="http://schemas.microsoft.com/office/drawing/2014/main" id="{2F76EF5D-6A67-8541-8E09-D0849D0505FB}"/>
              </a:ext>
            </a:extLst>
          </p:cNvPr>
          <p:cNvSpPr txBox="1">
            <a:spLocks/>
          </p:cNvSpPr>
          <p:nvPr/>
        </p:nvSpPr>
        <p:spPr>
          <a:xfrm>
            <a:off x="11353800" y="6530546"/>
            <a:ext cx="838200" cy="32745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rPr>
              <a:t>1-1</a:t>
            </a:r>
          </a:p>
        </p:txBody>
      </p:sp>
      <p:sp>
        <p:nvSpPr>
          <p:cNvPr id="14" name="Subtitle 2">
            <a:extLst>
              <a:ext uri="{FF2B5EF4-FFF2-40B4-BE49-F238E27FC236}">
                <a16:creationId xmlns:a16="http://schemas.microsoft.com/office/drawing/2014/main" id="{F68F5BFD-1A55-C54F-8042-80CF4F54F0B4}"/>
              </a:ext>
            </a:extLst>
          </p:cNvPr>
          <p:cNvSpPr txBox="1">
            <a:spLocks/>
          </p:cNvSpPr>
          <p:nvPr/>
        </p:nvSpPr>
        <p:spPr>
          <a:xfrm>
            <a:off x="1948034" y="344382"/>
            <a:ext cx="1270670" cy="314430"/>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00">
                <a:solidFill>
                  <a:schemeClr val="bg1"/>
                </a:solidFill>
                <a:latin typeface="Segoe UI Symbol" panose="020B0502040204020203" pitchFamily="34" charset="0"/>
              </a:rPr>
              <a:t>GUIDED PRACTICE</a:t>
            </a:r>
          </a:p>
        </p:txBody>
      </p:sp>
      <p:pic>
        <p:nvPicPr>
          <p:cNvPr id="19" name="Picture 18" descr="Icon&#10;&#10;Description automatically generated">
            <a:extLst>
              <a:ext uri="{FF2B5EF4-FFF2-40B4-BE49-F238E27FC236}">
                <a16:creationId xmlns:a16="http://schemas.microsoft.com/office/drawing/2014/main" id="{C00D5A6E-1118-054A-BF8B-F3C3E56889A8}"/>
              </a:ext>
            </a:extLst>
          </p:cNvPr>
          <p:cNvPicPr>
            <a:picLocks noChangeAspect="1"/>
          </p:cNvPicPr>
          <p:nvPr/>
        </p:nvPicPr>
        <p:blipFill rotWithShape="1">
          <a:blip r:embed="rId3"/>
          <a:srcRect l="935" t="1633" r="1123" b="1670"/>
          <a:stretch/>
        </p:blipFill>
        <p:spPr>
          <a:xfrm>
            <a:off x="7417746" y="129424"/>
            <a:ext cx="671114" cy="671832"/>
          </a:xfrm>
          <a:prstGeom prst="ellipse">
            <a:avLst/>
          </a:prstGeom>
        </p:spPr>
      </p:pic>
      <p:sp>
        <p:nvSpPr>
          <p:cNvPr id="20" name="Rectangle 19">
            <a:extLst>
              <a:ext uri="{FF2B5EF4-FFF2-40B4-BE49-F238E27FC236}">
                <a16:creationId xmlns:a16="http://schemas.microsoft.com/office/drawing/2014/main" id="{10481AC7-ADAE-6B4E-B93B-936DE5711DD9}"/>
              </a:ext>
            </a:extLst>
          </p:cNvPr>
          <p:cNvSpPr/>
          <p:nvPr/>
        </p:nvSpPr>
        <p:spPr>
          <a:xfrm>
            <a:off x="3455422" y="258702"/>
            <a:ext cx="3706211" cy="400110"/>
          </a:xfrm>
          <a:prstGeom prst="rect">
            <a:avLst/>
          </a:prstGeom>
          <a:ln>
            <a:solidFill>
              <a:srgbClr val="000000"/>
            </a:solidFill>
          </a:ln>
        </p:spPr>
        <p:txBody>
          <a:bodyPr wrap="square" lIns="91440" tIns="45720" rIns="91440" bIns="45720" anchor="t">
            <a:spAutoFit/>
          </a:bodyPr>
          <a:lstStyle/>
          <a:p>
            <a:pPr algn="ctr">
              <a:spcAft>
                <a:spcPts val="600"/>
              </a:spcAft>
            </a:pPr>
            <a:r>
              <a:rPr lang="en-AU" sz="2000" b="1">
                <a:latin typeface="Segoe UI Symbol"/>
                <a:ea typeface="Segoe UI Symbol"/>
              </a:rPr>
              <a:t>Planning the Feeling</a:t>
            </a:r>
            <a:endParaRPr lang="en-US"/>
          </a:p>
        </p:txBody>
      </p:sp>
      <p:sp>
        <p:nvSpPr>
          <p:cNvPr id="21" name="Text Placeholder 1">
            <a:extLst>
              <a:ext uri="{FF2B5EF4-FFF2-40B4-BE49-F238E27FC236}">
                <a16:creationId xmlns:a16="http://schemas.microsoft.com/office/drawing/2014/main" id="{9FE493A0-4EEE-164C-A68F-E63049E19456}"/>
              </a:ext>
            </a:extLst>
          </p:cNvPr>
          <p:cNvSpPr txBox="1">
            <a:spLocks/>
          </p:cNvSpPr>
          <p:nvPr/>
        </p:nvSpPr>
        <p:spPr>
          <a:xfrm>
            <a:off x="9594574" y="0"/>
            <a:ext cx="2597426" cy="458757"/>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egoe UI Symbol" panose="020B0502040204020203" pitchFamily="34" charset="0"/>
                <a:ea typeface="Segoe UI Symbol" panose="020B0502040204020203" pitchFamily="34" charset="0"/>
                <a:cs typeface="Sassoon Infant Std" charset="0"/>
              </a:rPr>
              <a:t>Teacher Models Left Example, </a:t>
            </a:r>
            <a:br>
              <a:rPr lang="en-US">
                <a:latin typeface="Segoe UI Symbol" panose="020B0502040204020203" pitchFamily="34" charset="0"/>
                <a:ea typeface="Segoe UI Symbol" panose="020B0502040204020203" pitchFamily="34" charset="0"/>
                <a:cs typeface="Sassoon Infant Std" charset="0"/>
              </a:rPr>
            </a:br>
            <a:r>
              <a:rPr lang="en-US">
                <a:latin typeface="Segoe UI Symbol" panose="020B0502040204020203" pitchFamily="34" charset="0"/>
                <a:ea typeface="Segoe UI Symbol" panose="020B0502040204020203" pitchFamily="34" charset="0"/>
                <a:cs typeface="Sassoon Infant Std" charset="0"/>
              </a:rPr>
              <a:t>Students Complete Right Example</a:t>
            </a:r>
          </a:p>
        </p:txBody>
      </p:sp>
      <p:pic>
        <p:nvPicPr>
          <p:cNvPr id="22" name="Picture 21" descr="Icon&#10;&#10;Description automatically generated">
            <a:extLst>
              <a:ext uri="{FF2B5EF4-FFF2-40B4-BE49-F238E27FC236}">
                <a16:creationId xmlns:a16="http://schemas.microsoft.com/office/drawing/2014/main" id="{3F947BCD-18EE-FC44-8A11-4CA595BFF990}"/>
              </a:ext>
            </a:extLst>
          </p:cNvPr>
          <p:cNvPicPr>
            <a:picLocks noChangeAspect="1"/>
          </p:cNvPicPr>
          <p:nvPr/>
        </p:nvPicPr>
        <p:blipFill>
          <a:blip r:embed="rId4"/>
          <a:stretch>
            <a:fillRect/>
          </a:stretch>
        </p:blipFill>
        <p:spPr>
          <a:xfrm>
            <a:off x="8801952" y="8465"/>
            <a:ext cx="671833" cy="671833"/>
          </a:xfrm>
          <a:prstGeom prst="rect">
            <a:avLst/>
          </a:prstGeom>
        </p:spPr>
      </p:pic>
      <p:sp>
        <p:nvSpPr>
          <p:cNvPr id="24" name="TextBox 23">
            <a:extLst>
              <a:ext uri="{FF2B5EF4-FFF2-40B4-BE49-F238E27FC236}">
                <a16:creationId xmlns:a16="http://schemas.microsoft.com/office/drawing/2014/main" id="{E36E03C2-EC34-694B-BCB3-CD979148D0FB}"/>
              </a:ext>
            </a:extLst>
          </p:cNvPr>
          <p:cNvSpPr txBox="1"/>
          <p:nvPr/>
        </p:nvSpPr>
        <p:spPr>
          <a:xfrm>
            <a:off x="490565" y="4863818"/>
            <a:ext cx="3761809" cy="1826141"/>
          </a:xfrm>
          <a:prstGeom prst="rect">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Segoe UI Symbol"/>
                <a:ea typeface="Segoe UI Symbol"/>
                <a:cs typeface="Calibri Light"/>
              </a:rPr>
              <a:t>STEPS</a:t>
            </a:r>
            <a:r>
              <a:rPr lang="en-US" sz="1600">
                <a:solidFill>
                  <a:schemeClr val="bg1"/>
                </a:solidFill>
                <a:latin typeface="Segoe UI Symbol"/>
                <a:ea typeface="Segoe UI Symbol"/>
                <a:cs typeface="Calibri Light"/>
              </a:rPr>
              <a:t> </a:t>
            </a:r>
          </a:p>
          <a:p>
            <a:pPr>
              <a:spcBef>
                <a:spcPts val="400"/>
              </a:spcBef>
            </a:pPr>
            <a:r>
              <a:rPr lang="en-US" sz="1600">
                <a:solidFill>
                  <a:schemeClr val="bg1"/>
                </a:solidFill>
                <a:latin typeface="Segoe UI Symbol"/>
                <a:ea typeface="Segoe UI Symbol"/>
                <a:cs typeface="Calibri Light"/>
              </a:rPr>
              <a:t>4. Attempt</a:t>
            </a:r>
            <a:endParaRPr lang="en-US" sz="1600">
              <a:solidFill>
                <a:schemeClr val="bg1"/>
              </a:solidFill>
              <a:latin typeface="Segoe UI Symbol" panose="020B0502040204020203" pitchFamily="34" charset="0"/>
              <a:ea typeface="Segoe UI Symbol" panose="020B0502040204020203" pitchFamily="34" charset="0"/>
              <a:cs typeface="Calibri Light"/>
            </a:endParaRPr>
          </a:p>
          <a:p>
            <a:pPr>
              <a:spcBef>
                <a:spcPts val="400"/>
              </a:spcBef>
            </a:pPr>
            <a:r>
              <a:rPr lang="en-US" sz="1600">
                <a:solidFill>
                  <a:schemeClr val="bg1"/>
                </a:solidFill>
                <a:latin typeface="Segoe UI Symbol"/>
                <a:ea typeface="Segoe UI Symbol"/>
                <a:cs typeface="Calibri Light"/>
              </a:rPr>
              <a:t>5.Plan</a:t>
            </a:r>
            <a:endParaRPr lang="en-US" sz="1600">
              <a:solidFill>
                <a:schemeClr val="bg1"/>
              </a:solidFill>
              <a:latin typeface="Segoe UI Symbol" panose="020B0502040204020203" pitchFamily="34" charset="0"/>
              <a:ea typeface="Segoe UI Symbol" panose="020B0502040204020203" pitchFamily="34" charset="0"/>
              <a:cs typeface="Calibri Light"/>
            </a:endParaRPr>
          </a:p>
          <a:p>
            <a:pPr>
              <a:spcBef>
                <a:spcPts val="400"/>
              </a:spcBef>
            </a:pPr>
            <a:r>
              <a:rPr lang="en-US" sz="1600">
                <a:solidFill>
                  <a:schemeClr val="bg1"/>
                </a:solidFill>
                <a:latin typeface="Segoe UI Symbol"/>
                <a:ea typeface="Segoe UI Symbol"/>
                <a:cs typeface="Calibri Light"/>
              </a:rPr>
              <a:t>6. Consequence</a:t>
            </a:r>
            <a:endParaRPr lang="en-US" sz="1600">
              <a:solidFill>
                <a:schemeClr val="bg1"/>
              </a:solidFill>
              <a:latin typeface="Segoe UI Symbol" panose="020B0502040204020203" pitchFamily="34" charset="0"/>
              <a:ea typeface="Segoe UI Symbol" panose="020B0502040204020203" pitchFamily="34" charset="0"/>
              <a:cs typeface="Calibri Light"/>
            </a:endParaRPr>
          </a:p>
          <a:p>
            <a:pPr>
              <a:spcBef>
                <a:spcPts val="400"/>
              </a:spcBef>
            </a:pPr>
            <a:r>
              <a:rPr lang="en-US" sz="1600">
                <a:solidFill>
                  <a:schemeClr val="bg1"/>
                </a:solidFill>
                <a:latin typeface="Segoe UI Symbol"/>
                <a:ea typeface="Segoe UI Symbol"/>
                <a:cs typeface="Calibri Light"/>
              </a:rPr>
              <a:t>7.Ending</a:t>
            </a:r>
            <a:endParaRPr lang="en-US" sz="1600">
              <a:solidFill>
                <a:schemeClr val="bg1"/>
              </a:solidFill>
              <a:latin typeface="Segoe UI Symbol" panose="020B0502040204020203" pitchFamily="34" charset="0"/>
              <a:ea typeface="Segoe UI Symbol" panose="020B0502040204020203" pitchFamily="34" charset="0"/>
              <a:cs typeface="Calibri Light"/>
            </a:endParaRPr>
          </a:p>
          <a:p>
            <a:pPr>
              <a:spcBef>
                <a:spcPts val="400"/>
              </a:spcBef>
            </a:pPr>
            <a:r>
              <a:rPr lang="en-US" sz="1600">
                <a:solidFill>
                  <a:schemeClr val="bg1"/>
                </a:solidFill>
                <a:latin typeface="Segoe UI Symbol"/>
                <a:ea typeface="Segoe UI Symbol"/>
                <a:cs typeface="Calibri Light"/>
              </a:rPr>
              <a:t>8.Feeling</a:t>
            </a:r>
            <a:endParaRPr lang="en-US" sz="1600">
              <a:solidFill>
                <a:schemeClr val="bg1"/>
              </a:solidFill>
              <a:latin typeface="Segoe UI Symbol" panose="020B0502040204020203" pitchFamily="34" charset="0"/>
              <a:ea typeface="Segoe UI Symbol" panose="020B0502040204020203" pitchFamily="34" charset="0"/>
              <a:cs typeface="Calibri Light"/>
            </a:endParaRPr>
          </a:p>
        </p:txBody>
      </p:sp>
      <p:pic>
        <p:nvPicPr>
          <p:cNvPr id="5" name="Picture 2" descr="Table&#10;&#10;Description automatically generated">
            <a:extLst>
              <a:ext uri="{FF2B5EF4-FFF2-40B4-BE49-F238E27FC236}">
                <a16:creationId xmlns:a16="http://schemas.microsoft.com/office/drawing/2014/main" id="{0EF086BE-F462-4A16-8C72-997069AD069D}"/>
              </a:ext>
            </a:extLst>
          </p:cNvPr>
          <p:cNvPicPr>
            <a:picLocks noChangeAspect="1"/>
          </p:cNvPicPr>
          <p:nvPr/>
        </p:nvPicPr>
        <p:blipFill rotWithShape="1">
          <a:blip r:embed="rId5"/>
          <a:srcRect t="38436" r="209"/>
          <a:stretch/>
        </p:blipFill>
        <p:spPr>
          <a:xfrm>
            <a:off x="416360" y="1096502"/>
            <a:ext cx="9223710" cy="3691094"/>
          </a:xfrm>
          <a:prstGeom prst="rect">
            <a:avLst/>
          </a:prstGeom>
        </p:spPr>
      </p:pic>
      <p:pic>
        <p:nvPicPr>
          <p:cNvPr id="3" name="Picture 6" descr="A picture containing text, tree, outdoor, nature&#10;&#10;Description automatically generated">
            <a:extLst>
              <a:ext uri="{FF2B5EF4-FFF2-40B4-BE49-F238E27FC236}">
                <a16:creationId xmlns:a16="http://schemas.microsoft.com/office/drawing/2014/main" id="{E7CBE1FA-2944-3EC5-D4F9-393173C455F0}"/>
              </a:ext>
            </a:extLst>
          </p:cNvPr>
          <p:cNvPicPr>
            <a:picLocks noGrp="1" noChangeAspect="1"/>
          </p:cNvPicPr>
          <p:nvPr>
            <p:ph idx="1"/>
          </p:nvPr>
        </p:nvPicPr>
        <p:blipFill>
          <a:blip r:embed="rId6"/>
          <a:stretch>
            <a:fillRect/>
          </a:stretch>
        </p:blipFill>
        <p:spPr>
          <a:xfrm>
            <a:off x="4603719" y="4802652"/>
            <a:ext cx="2610749" cy="1934114"/>
          </a:xfrm>
        </p:spPr>
      </p:pic>
    </p:spTree>
    <p:extLst>
      <p:ext uri="{BB962C8B-B14F-4D97-AF65-F5344CB8AC3E}">
        <p14:creationId xmlns:p14="http://schemas.microsoft.com/office/powerpoint/2010/main" val="4237079841"/>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6E2F9D"/>
      </a:accent1>
      <a:accent2>
        <a:srgbClr val="ED7D31"/>
      </a:accent2>
      <a:accent3>
        <a:srgbClr val="A5A5A5"/>
      </a:accent3>
      <a:accent4>
        <a:srgbClr val="FFC000"/>
      </a:accent4>
      <a:accent5>
        <a:srgbClr val="5B9BD5"/>
      </a:accent5>
      <a:accent6>
        <a:srgbClr val="6F309F"/>
      </a:accent6>
      <a:hlink>
        <a:srgbClr val="6F309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b7faae8-15f0-43ca-87de-ef1bc6c470f5">
      <UserInfo>
        <DisplayName>Alana Spizzirri</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76EE70BD2E004EB5AB009B25520E42" ma:contentTypeVersion="12" ma:contentTypeDescription="Create a new document." ma:contentTypeScope="" ma:versionID="871643319edaa3a9a291fc78c7d605e3">
  <xsd:schema xmlns:xsd="http://www.w3.org/2001/XMLSchema" xmlns:xs="http://www.w3.org/2001/XMLSchema" xmlns:p="http://schemas.microsoft.com/office/2006/metadata/properties" xmlns:ns2="9b8b065f-e8c5-465c-a9e2-64431e83f74e" xmlns:ns3="1b7faae8-15f0-43ca-87de-ef1bc6c470f5" targetNamespace="http://schemas.microsoft.com/office/2006/metadata/properties" ma:root="true" ma:fieldsID="535611abc19aa8e855c4c9e1074b75ff" ns2:_="" ns3:_="">
    <xsd:import namespace="9b8b065f-e8c5-465c-a9e2-64431e83f74e"/>
    <xsd:import namespace="1b7faae8-15f0-43ca-87de-ef1bc6c470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b065f-e8c5-465c-a9e2-64431e83f7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7faae8-15f0-43ca-87de-ef1bc6c470f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E21FC0-1E26-4E9C-97F5-06FE02E0C10F}">
  <ds:schemaRefs>
    <ds:schemaRef ds:uri="http://schemas.microsoft.com/sharepoint/v3/contenttype/forms"/>
  </ds:schemaRefs>
</ds:datastoreItem>
</file>

<file path=customXml/itemProps2.xml><?xml version="1.0" encoding="utf-8"?>
<ds:datastoreItem xmlns:ds="http://schemas.openxmlformats.org/officeDocument/2006/customXml" ds:itemID="{F4FF58A1-3EA8-439A-9178-16E2EE51FF51}">
  <ds:schemaRefs>
    <ds:schemaRef ds:uri="17999d8d-68ae-4494-979a-fed66b00c96b"/>
    <ds:schemaRef ds:uri="1b7faae8-15f0-43ca-87de-ef1bc6c470f5"/>
    <ds:schemaRef ds:uri="d6d9a374-29c4-4c69-ba37-327a27b011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D33623-1631-4C12-947C-3302944EDE03}">
  <ds:schemaRefs>
    <ds:schemaRef ds:uri="1b7faae8-15f0-43ca-87de-ef1bc6c470f5"/>
    <ds:schemaRef ds:uri="9b8b065f-e8c5-465c-a9e2-64431e83f7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46</Slides>
  <Notes>31</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Narrative Story Grammar</vt:lpstr>
      <vt:lpstr>Plan Narrative Story Grammar</vt:lpstr>
      <vt:lpstr>PowerPoint Presentation</vt:lpstr>
      <vt:lpstr>I will plan a full narrative using Story Grammar</vt:lpstr>
      <vt:lpstr>PowerPoint Presentation</vt:lpstr>
      <vt:lpstr>PowerPoint Presentation</vt:lpstr>
      <vt:lpstr>PowerPoint Presentation</vt:lpstr>
      <vt:lpstr>PowerPoint Presentation</vt:lpstr>
      <vt:lpstr>PowerPoint Presentation</vt:lpstr>
      <vt:lpstr>PowerPoint Presentation</vt:lpstr>
      <vt:lpstr>Write Narrative Story Grammar</vt:lpstr>
      <vt:lpstr>PowerPoint Presentation</vt:lpstr>
      <vt:lpstr>PowerPoint Presentation</vt:lpstr>
      <vt:lpstr>PowerPoint Presentation</vt:lpstr>
      <vt:lpstr>PowerPoint Presentation</vt:lpstr>
      <vt:lpstr>PowerPoint Presentation</vt:lpstr>
      <vt:lpstr>I will write a full narrative using Story Grammar</vt:lpstr>
      <vt:lpstr>Task</vt:lpstr>
      <vt:lpstr>Plan,  attempt and consequence</vt:lpstr>
      <vt:lpstr>Ending and end feeling</vt:lpstr>
      <vt:lpstr>Your task today</vt:lpstr>
      <vt:lpstr>Plan - Narrative Story Grammar</vt:lpstr>
      <vt:lpstr>I will plan a basic SPF PLACE I will add features to my plan, such as dialogue </vt:lpstr>
      <vt:lpstr>PowerPoint Presentation</vt:lpstr>
      <vt:lpstr>PowerPoint Presentation</vt:lpstr>
      <vt:lpstr>PowerPoint Presentation</vt:lpstr>
      <vt:lpstr>Your task today</vt:lpstr>
      <vt:lpstr>Write - Narrative Story Grammar</vt:lpstr>
      <vt:lpstr>Writing a 'V-ing'  clause</vt:lpstr>
      <vt:lpstr>I will write my narrative using SPF PLACE from my plan </vt:lpstr>
      <vt:lpstr>PowerPoint Presentation</vt:lpstr>
      <vt:lpstr>Task</vt:lpstr>
      <vt:lpstr>Plan,  attempt and consequence</vt:lpstr>
      <vt:lpstr>Ending and end feeling</vt:lpstr>
      <vt:lpstr>Your task today</vt:lpstr>
      <vt:lpstr>Do next session in week 10 due to planning day on Friday :)</vt:lpstr>
      <vt:lpstr>Plan AND write in one lesson - Narrative Story Grammar</vt:lpstr>
      <vt:lpstr>PowerPoint Presentation</vt:lpstr>
      <vt:lpstr>I will plan AND write a full narrative</vt:lpstr>
      <vt:lpstr>PowerPoint Presentation</vt:lpstr>
      <vt:lpstr>PowerPoint Presentation</vt:lpstr>
      <vt:lpstr>This is our SPF plan. You have 10 minutes to fill out your own plan.</vt:lpstr>
      <vt:lpstr>Write your Character and Setting paragraph</vt:lpstr>
      <vt:lpstr>Write your Problem and feeling paragraph</vt:lpstr>
      <vt:lpstr>Write your Plan,  attempt and consequence paragraph</vt:lpstr>
      <vt:lpstr>Write your Ending and end feeling paragraph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bradley.nguyen@gmail.com</dc:creator>
  <cp:revision>8</cp:revision>
  <cp:lastPrinted>2021-09-14T00:46:44Z</cp:lastPrinted>
  <dcterms:created xsi:type="dcterms:W3CDTF">2021-05-03T10:40:32Z</dcterms:created>
  <dcterms:modified xsi:type="dcterms:W3CDTF">2022-09-11T14:56:22Z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0x010100CD76EE70BD2E004EB5AB009B25520E42</vt:lpwstr>
  </property>
</Properties>
</file>