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256" r:id="rId5"/>
    <p:sldId id="973" r:id="rId6"/>
    <p:sldId id="1098" r:id="rId7"/>
    <p:sldId id="970" r:id="rId8"/>
    <p:sldId id="969" r:id="rId9"/>
    <p:sldId id="1115" r:id="rId10"/>
    <p:sldId id="1068" r:id="rId11"/>
    <p:sldId id="1116" r:id="rId12"/>
    <p:sldId id="967" r:id="rId13"/>
    <p:sldId id="1016" r:id="rId14"/>
    <p:sldId id="1015" r:id="rId15"/>
    <p:sldId id="959" r:id="rId16"/>
    <p:sldId id="958" r:id="rId17"/>
    <p:sldId id="956" r:id="rId18"/>
    <p:sldId id="955" r:id="rId19"/>
    <p:sldId id="780" r:id="rId20"/>
    <p:sldId id="1112" r:id="rId21"/>
    <p:sldId id="811" r:id="rId22"/>
    <p:sldId id="1078" r:id="rId23"/>
    <p:sldId id="889" r:id="rId24"/>
    <p:sldId id="802" r:id="rId25"/>
    <p:sldId id="1117" r:id="rId26"/>
    <p:sldId id="1118" r:id="rId27"/>
    <p:sldId id="800" r:id="rId28"/>
    <p:sldId id="798" r:id="rId29"/>
    <p:sldId id="950" r:id="rId30"/>
    <p:sldId id="829" r:id="rId31"/>
    <p:sldId id="1100" r:id="rId32"/>
    <p:sldId id="825" r:id="rId33"/>
    <p:sldId id="1101" r:id="rId34"/>
    <p:sldId id="823" r:id="rId35"/>
    <p:sldId id="1102" r:id="rId36"/>
    <p:sldId id="1108" r:id="rId37"/>
    <p:sldId id="816" r:id="rId38"/>
    <p:sldId id="1082" r:id="rId39"/>
    <p:sldId id="814" r:id="rId40"/>
    <p:sldId id="813" r:id="rId41"/>
    <p:sldId id="1109" r:id="rId42"/>
    <p:sldId id="812" r:id="rId43"/>
    <p:sldId id="933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5282F7E-038A-2747-ACD8-D0B573E8D485}">
          <p14:sldIdLst>
            <p14:sldId id="256"/>
          </p14:sldIdLst>
        </p14:section>
        <p14:section name="1 Sentences vs Fragments" id="{FE3CB7AB-C0D9-D740-AE69-9DE050C8A48E}">
          <p14:sldIdLst>
            <p14:sldId id="973"/>
            <p14:sldId id="1098"/>
            <p14:sldId id="970"/>
            <p14:sldId id="969"/>
            <p14:sldId id="1115"/>
            <p14:sldId id="1068"/>
            <p14:sldId id="1116"/>
            <p14:sldId id="967"/>
            <p14:sldId id="1016"/>
            <p14:sldId id="1015"/>
            <p14:sldId id="959"/>
            <p14:sldId id="958"/>
            <p14:sldId id="956"/>
            <p14:sldId id="955"/>
          </p14:sldIdLst>
        </p14:section>
        <p14:section name="2 Run-On Sentences" id="{6D9B20AF-7706-CC47-9F2F-133617FBA952}">
          <p14:sldIdLst>
            <p14:sldId id="780"/>
            <p14:sldId id="1112"/>
            <p14:sldId id="811"/>
            <p14:sldId id="1078"/>
            <p14:sldId id="889"/>
            <p14:sldId id="802"/>
            <p14:sldId id="1117"/>
            <p14:sldId id="1118"/>
            <p14:sldId id="800"/>
            <p14:sldId id="798"/>
            <p14:sldId id="950"/>
          </p14:sldIdLst>
        </p14:section>
        <p14:section name="3 Run-On Senrences cont" id="{085C3F82-FDA0-B941-9301-D36BC6F8ADC5}">
          <p14:sldIdLst>
            <p14:sldId id="829"/>
            <p14:sldId id="1100"/>
            <p14:sldId id="825"/>
            <p14:sldId id="1101"/>
            <p14:sldId id="823"/>
            <p14:sldId id="1102"/>
            <p14:sldId id="1108"/>
            <p14:sldId id="816"/>
            <p14:sldId id="1082"/>
            <p14:sldId id="814"/>
            <p14:sldId id="813"/>
            <p14:sldId id="1109"/>
            <p14:sldId id="812"/>
            <p14:sldId id="93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ael-Anne Burgin" initials="RB" lastIdx="1" clrIdx="0"/>
  <p:cmAuthor id="2" name="Rachael-Anne Burgin" initials="RB [2]" lastIdx="1" clrIdx="1"/>
  <p:cmAuthor id="3" name="Nathaniel Swain" initials="NS" lastIdx="5" clrIdx="2">
    <p:extLst>
      <p:ext uri="{19B8F6BF-5375-455C-9EA6-DF929625EA0E}">
        <p15:presenceInfo xmlns:p15="http://schemas.microsoft.com/office/powerpoint/2012/main" userId="S::nathaniel.swain@education.vic.gov.au::127d7bad-1536-4611-9273-01fe841428a6" providerId="AD"/>
      </p:ext>
    </p:extLst>
  </p:cmAuthor>
  <p:cmAuthor id="4" name="Nathaniel Swain" initials="NS [2]" lastIdx="2" clrIdx="3">
    <p:extLst>
      <p:ext uri="{19B8F6BF-5375-455C-9EA6-DF929625EA0E}">
        <p15:presenceInfo xmlns:p15="http://schemas.microsoft.com/office/powerpoint/2012/main" userId="7cfb039af810494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6AA84F"/>
    <a:srgbClr val="FF9300"/>
    <a:srgbClr val="FF7E79"/>
    <a:srgbClr val="FF7349"/>
    <a:srgbClr val="F5D326"/>
    <a:srgbClr val="8AA786"/>
    <a:srgbClr val="A0B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C29601-34CB-D440-A1E9-E31C19E6E885}" v="11" dt="2022-09-11T13:42:24.7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4"/>
  </p:normalViewPr>
  <p:slideViewPr>
    <p:cSldViewPr snapToGrid="0">
      <p:cViewPr varScale="1">
        <p:scale>
          <a:sx n="88" d="100"/>
          <a:sy n="88" d="100"/>
        </p:scale>
        <p:origin x="18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iel Swain" userId="127d7bad-1536-4611-9273-01fe841428a6" providerId="ADAL" clId="{AEC29601-34CB-D440-A1E9-E31C19E6E885}"/>
    <pc:docChg chg="undo custSel delSld modSld modMainMaster addSection modSection">
      <pc:chgData name="Nathaniel Swain" userId="127d7bad-1536-4611-9273-01fe841428a6" providerId="ADAL" clId="{AEC29601-34CB-D440-A1E9-E31C19E6E885}" dt="2022-09-11T13:48:13.364" v="130" actId="2696"/>
      <pc:docMkLst>
        <pc:docMk/>
      </pc:docMkLst>
      <pc:sldChg chg="modSp mod">
        <pc:chgData name="Nathaniel Swain" userId="127d7bad-1536-4611-9273-01fe841428a6" providerId="ADAL" clId="{AEC29601-34CB-D440-A1E9-E31C19E6E885}" dt="2022-09-11T13:41:55.494" v="39"/>
        <pc:sldMkLst>
          <pc:docMk/>
          <pc:sldMk cId="3043256383" sldId="256"/>
        </pc:sldMkLst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043256383" sldId="256"/>
            <ac:spMk id="3" creationId="{E237C5EC-1BEC-FE42-80D6-AD4AB758CC4C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043256383" sldId="256"/>
            <ac:spMk id="6" creationId="{7773F5C0-C0B0-4A9B-A266-AFBCE6DB61C7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043256383" sldId="256"/>
            <ac:spMk id="8" creationId="{C835E327-252E-364A-BBFF-3E2173175B73}"/>
          </ac:spMkLst>
        </pc:spChg>
      </pc:sldChg>
      <pc:sldChg chg="del">
        <pc:chgData name="Nathaniel Swain" userId="127d7bad-1536-4611-9273-01fe841428a6" providerId="ADAL" clId="{AEC29601-34CB-D440-A1E9-E31C19E6E885}" dt="2022-09-11T13:39:35.302" v="0" actId="2696"/>
        <pc:sldMkLst>
          <pc:docMk/>
          <pc:sldMk cId="1721803086" sldId="259"/>
        </pc:sldMkLst>
      </pc:sldChg>
      <pc:sldChg chg="modSp mod">
        <pc:chgData name="Nathaniel Swain" userId="127d7bad-1536-4611-9273-01fe841428a6" providerId="ADAL" clId="{AEC29601-34CB-D440-A1E9-E31C19E6E885}" dt="2022-09-11T13:43:42.187" v="56" actId="20577"/>
        <pc:sldMkLst>
          <pc:docMk/>
          <pc:sldMk cId="910687645" sldId="780"/>
        </pc:sldMkLst>
        <pc:spChg chg="mod">
          <ac:chgData name="Nathaniel Swain" userId="127d7bad-1536-4611-9273-01fe841428a6" providerId="ADAL" clId="{AEC29601-34CB-D440-A1E9-E31C19E6E885}" dt="2022-09-11T13:43:42.187" v="56" actId="20577"/>
          <ac:spMkLst>
            <pc:docMk/>
            <pc:sldMk cId="910687645" sldId="780"/>
            <ac:spMk id="2" creationId="{F4321E76-989F-5E4B-AB44-3F038CF318DF}"/>
          </ac:spMkLst>
        </pc:spChg>
        <pc:spChg chg="mod">
          <ac:chgData name="Nathaniel Swain" userId="127d7bad-1536-4611-9273-01fe841428a6" providerId="ADAL" clId="{AEC29601-34CB-D440-A1E9-E31C19E6E885}" dt="2022-09-11T13:43:39.125" v="54" actId="20577"/>
          <ac:spMkLst>
            <pc:docMk/>
            <pc:sldMk cId="910687645" sldId="780"/>
            <ac:spMk id="5" creationId="{51444779-A350-4E2F-8F98-C2DB85DFB72A}"/>
          </ac:spMkLst>
        </pc:spChg>
      </pc:sldChg>
      <pc:sldChg chg="modSp modNotes">
        <pc:chgData name="Nathaniel Swain" userId="127d7bad-1536-4611-9273-01fe841428a6" providerId="ADAL" clId="{AEC29601-34CB-D440-A1E9-E31C19E6E885}" dt="2022-09-11T13:41:55.494" v="39"/>
        <pc:sldMkLst>
          <pc:docMk/>
          <pc:sldMk cId="4163878539" sldId="798"/>
        </pc:sldMkLst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4163878539" sldId="798"/>
            <ac:spMk id="4" creationId="{C862A17B-7607-45DF-BB4C-FC495FF66A0C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4163878539" sldId="798"/>
            <ac:spMk id="12" creationId="{8D5CBA3A-F1DB-7B43-ACA5-4F7DD4553136}"/>
          </ac:spMkLst>
        </pc:spChg>
      </pc:sldChg>
      <pc:sldChg chg="modSp">
        <pc:chgData name="Nathaniel Swain" userId="127d7bad-1536-4611-9273-01fe841428a6" providerId="ADAL" clId="{AEC29601-34CB-D440-A1E9-E31C19E6E885}" dt="2022-09-11T13:41:55.494" v="39"/>
        <pc:sldMkLst>
          <pc:docMk/>
          <pc:sldMk cId="1438640127" sldId="800"/>
        </pc:sldMkLst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1438640127" sldId="800"/>
            <ac:spMk id="13" creationId="{B1FE53FF-2BCE-4D6C-B751-93CB583FD441}"/>
          </ac:spMkLst>
        </pc:spChg>
      </pc:sldChg>
      <pc:sldChg chg="modSp modNotes">
        <pc:chgData name="Nathaniel Swain" userId="127d7bad-1536-4611-9273-01fe841428a6" providerId="ADAL" clId="{AEC29601-34CB-D440-A1E9-E31C19E6E885}" dt="2022-09-11T13:41:55.494" v="39"/>
        <pc:sldMkLst>
          <pc:docMk/>
          <pc:sldMk cId="1208087582" sldId="802"/>
        </pc:sldMkLst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1208087582" sldId="802"/>
            <ac:spMk id="2" creationId="{F10FD4A6-7451-4052-B5DC-B3B2A9365030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1208087582" sldId="802"/>
            <ac:spMk id="3" creationId="{44B35FC8-2725-40E3-95C5-F8AE9E090939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1208087582" sldId="802"/>
            <ac:spMk id="4" creationId="{9BCB219F-0D48-4067-A8BB-98D65A279538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1208087582" sldId="802"/>
            <ac:spMk id="13" creationId="{2F76EF5D-6A67-8541-8E09-D0849D0505FB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1208087582" sldId="802"/>
            <ac:spMk id="29" creationId="{496F3F25-9EA4-1346-9BFC-67C9069A4DB4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1208087582" sldId="802"/>
            <ac:spMk id="47" creationId="{EAFEF590-01C4-384C-971C-081800AC4FFE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1208087582" sldId="802"/>
            <ac:spMk id="54" creationId="{435017EC-15C5-A947-810B-F7776133319D}"/>
          </ac:spMkLst>
        </pc:spChg>
      </pc:sldChg>
      <pc:sldChg chg="modSp mod">
        <pc:chgData name="Nathaniel Swain" userId="127d7bad-1536-4611-9273-01fe841428a6" providerId="ADAL" clId="{AEC29601-34CB-D440-A1E9-E31C19E6E885}" dt="2022-09-11T13:44:01.108" v="58" actId="1076"/>
        <pc:sldMkLst>
          <pc:docMk/>
          <pc:sldMk cId="1780158305" sldId="811"/>
        </pc:sldMkLst>
        <pc:spChg chg="mod">
          <ac:chgData name="Nathaniel Swain" userId="127d7bad-1536-4611-9273-01fe841428a6" providerId="ADAL" clId="{AEC29601-34CB-D440-A1E9-E31C19E6E885}" dt="2022-09-11T13:44:01.108" v="58" actId="1076"/>
          <ac:spMkLst>
            <pc:docMk/>
            <pc:sldMk cId="1780158305" sldId="811"/>
            <ac:spMk id="2" creationId="{CABC0D50-E1A8-754C-927A-B37A0D49B5C9}"/>
          </ac:spMkLst>
        </pc:spChg>
        <pc:spChg chg="mod">
          <ac:chgData name="Nathaniel Swain" userId="127d7bad-1536-4611-9273-01fe841428a6" providerId="ADAL" clId="{AEC29601-34CB-D440-A1E9-E31C19E6E885}" dt="2022-09-11T13:44:01.108" v="58" actId="1076"/>
          <ac:spMkLst>
            <pc:docMk/>
            <pc:sldMk cId="1780158305" sldId="811"/>
            <ac:spMk id="3" creationId="{271689B5-8ED3-DF42-ADC9-5D664F505EC2}"/>
          </ac:spMkLst>
        </pc:spChg>
      </pc:sldChg>
      <pc:sldChg chg="modSp modNotes">
        <pc:chgData name="Nathaniel Swain" userId="127d7bad-1536-4611-9273-01fe841428a6" providerId="ADAL" clId="{AEC29601-34CB-D440-A1E9-E31C19E6E885}" dt="2022-09-11T13:41:55.494" v="39"/>
        <pc:sldMkLst>
          <pc:docMk/>
          <pc:sldMk cId="1232657515" sldId="812"/>
        </pc:sldMkLst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1232657515" sldId="812"/>
            <ac:spMk id="3" creationId="{3724CB1B-AE6D-4717-80FF-4B41C0B7D2AB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1232657515" sldId="812"/>
            <ac:spMk id="5" creationId="{2F6D26FF-0B0C-4B98-94AD-C3BF5C22719A}"/>
          </ac:spMkLst>
        </pc:spChg>
      </pc:sldChg>
      <pc:sldChg chg="modSp modNotes">
        <pc:chgData name="Nathaniel Swain" userId="127d7bad-1536-4611-9273-01fe841428a6" providerId="ADAL" clId="{AEC29601-34CB-D440-A1E9-E31C19E6E885}" dt="2022-09-11T13:41:59.872" v="40"/>
        <pc:sldMkLst>
          <pc:docMk/>
          <pc:sldMk cId="3034480058" sldId="813"/>
        </pc:sldMkLst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034480058" sldId="813"/>
            <ac:spMk id="3" creationId="{81B3D15D-7F48-4D58-A1F5-020023815984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034480058" sldId="813"/>
            <ac:spMk id="13" creationId="{2F76EF5D-6A67-8541-8E09-D0849D0505FB}"/>
          </ac:spMkLst>
        </pc:spChg>
        <pc:spChg chg="mod">
          <ac:chgData name="Nathaniel Swain" userId="127d7bad-1536-4611-9273-01fe841428a6" providerId="ADAL" clId="{AEC29601-34CB-D440-A1E9-E31C19E6E885}" dt="2022-09-11T13:41:59.872" v="40"/>
          <ac:spMkLst>
            <pc:docMk/>
            <pc:sldMk cId="3034480058" sldId="813"/>
            <ac:spMk id="24" creationId="{45C0B8FA-D13B-E24D-B39C-4D724612B6CF}"/>
          </ac:spMkLst>
        </pc:spChg>
      </pc:sldChg>
      <pc:sldChg chg="modSp">
        <pc:chgData name="Nathaniel Swain" userId="127d7bad-1536-4611-9273-01fe841428a6" providerId="ADAL" clId="{AEC29601-34CB-D440-A1E9-E31C19E6E885}" dt="2022-09-11T13:41:55.494" v="39"/>
        <pc:sldMkLst>
          <pc:docMk/>
          <pc:sldMk cId="2347697047" sldId="814"/>
        </pc:sldMkLst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2347697047" sldId="814"/>
            <ac:spMk id="13" creationId="{B1FE53FF-2BCE-4D6C-B751-93CB583FD441}"/>
          </ac:spMkLst>
        </pc:spChg>
      </pc:sldChg>
      <pc:sldChg chg="modSp modNotes">
        <pc:chgData name="Nathaniel Swain" userId="127d7bad-1536-4611-9273-01fe841428a6" providerId="ADAL" clId="{AEC29601-34CB-D440-A1E9-E31C19E6E885}" dt="2022-09-11T13:41:55.494" v="39"/>
        <pc:sldMkLst>
          <pc:docMk/>
          <pc:sldMk cId="3007047059" sldId="816"/>
        </pc:sldMkLst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007047059" sldId="816"/>
            <ac:spMk id="2" creationId="{63C63DB6-DF5A-442E-B75C-9A6C90A71A7A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007047059" sldId="816"/>
            <ac:spMk id="4" creationId="{4B6990EB-6CF3-4089-AE44-7EB23AD6823B}"/>
          </ac:spMkLst>
        </pc:spChg>
        <pc:spChg chg="mod">
          <ac:chgData name="Nathaniel Swain" userId="127d7bad-1536-4611-9273-01fe841428a6" providerId="ADAL" clId="{AEC29601-34CB-D440-A1E9-E31C19E6E885}" dt="2022-09-11T13:41:46.370" v="37"/>
          <ac:spMkLst>
            <pc:docMk/>
            <pc:sldMk cId="3007047059" sldId="816"/>
            <ac:spMk id="5" creationId="{BC96AE23-0C08-4590-94AD-64BBFD4EA7D1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007047059" sldId="816"/>
            <ac:spMk id="9" creationId="{90CF464C-BA0E-48CA-A9E6-43C26F109A36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007047059" sldId="816"/>
            <ac:spMk id="13" creationId="{2F76EF5D-6A67-8541-8E09-D0849D0505FB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007047059" sldId="816"/>
            <ac:spMk id="20" creationId="{36A1F259-8135-4177-8900-80023D75E500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007047059" sldId="816"/>
            <ac:spMk id="47" creationId="{EAFEF590-01C4-384C-971C-081800AC4FFE}"/>
          </ac:spMkLst>
        </pc:spChg>
      </pc:sldChg>
      <pc:sldChg chg="modSp mod modNotes">
        <pc:chgData name="Nathaniel Swain" userId="127d7bad-1536-4611-9273-01fe841428a6" providerId="ADAL" clId="{AEC29601-34CB-D440-A1E9-E31C19E6E885}" dt="2022-09-11T13:46:00.216" v="86" actId="5793"/>
        <pc:sldMkLst>
          <pc:docMk/>
          <pc:sldMk cId="347107725" sldId="823"/>
        </pc:sldMkLst>
        <pc:spChg chg="mod">
          <ac:chgData name="Nathaniel Swain" userId="127d7bad-1536-4611-9273-01fe841428a6" providerId="ADAL" clId="{AEC29601-34CB-D440-A1E9-E31C19E6E885}" dt="2022-09-11T13:46:00.216" v="86" actId="5793"/>
          <ac:spMkLst>
            <pc:docMk/>
            <pc:sldMk cId="347107725" sldId="823"/>
            <ac:spMk id="4" creationId="{1012E877-0076-48FD-B1DC-03C05E5A8523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47107725" sldId="823"/>
            <ac:spMk id="7" creationId="{93E2F853-5DD1-5D40-A242-FAE51DDECEDF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47107725" sldId="823"/>
            <ac:spMk id="13" creationId="{2F76EF5D-6A67-8541-8E09-D0849D0505FB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47107725" sldId="823"/>
            <ac:spMk id="20" creationId="{10481AC7-ADAE-6B4E-B93B-936DE5711DD9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47107725" sldId="823"/>
            <ac:spMk id="24" creationId="{193598E5-1AD2-3546-BD91-BD0E88E8399C}"/>
          </ac:spMkLst>
        </pc:spChg>
      </pc:sldChg>
      <pc:sldChg chg="modSp mod">
        <pc:chgData name="Nathaniel Swain" userId="127d7bad-1536-4611-9273-01fe841428a6" providerId="ADAL" clId="{AEC29601-34CB-D440-A1E9-E31C19E6E885}" dt="2022-09-11T13:45:39.362" v="80" actId="1076"/>
        <pc:sldMkLst>
          <pc:docMk/>
          <pc:sldMk cId="2660180535" sldId="825"/>
        </pc:sldMkLst>
        <pc:spChg chg="mod">
          <ac:chgData name="Nathaniel Swain" userId="127d7bad-1536-4611-9273-01fe841428a6" providerId="ADAL" clId="{AEC29601-34CB-D440-A1E9-E31C19E6E885}" dt="2022-09-11T13:45:39.362" v="80" actId="1076"/>
          <ac:spMkLst>
            <pc:docMk/>
            <pc:sldMk cId="2660180535" sldId="825"/>
            <ac:spMk id="2" creationId="{CABC0D50-E1A8-754C-927A-B37A0D49B5C9}"/>
          </ac:spMkLst>
        </pc:spChg>
        <pc:spChg chg="mod">
          <ac:chgData name="Nathaniel Swain" userId="127d7bad-1536-4611-9273-01fe841428a6" providerId="ADAL" clId="{AEC29601-34CB-D440-A1E9-E31C19E6E885}" dt="2022-09-11T13:45:39.362" v="80" actId="1076"/>
          <ac:spMkLst>
            <pc:docMk/>
            <pc:sldMk cId="2660180535" sldId="825"/>
            <ac:spMk id="3" creationId="{271689B5-8ED3-DF42-ADC9-5D664F505EC2}"/>
          </ac:spMkLst>
        </pc:spChg>
      </pc:sldChg>
      <pc:sldChg chg="modSp mod">
        <pc:chgData name="Nathaniel Swain" userId="127d7bad-1536-4611-9273-01fe841428a6" providerId="ADAL" clId="{AEC29601-34CB-D440-A1E9-E31C19E6E885}" dt="2022-09-11T13:45:21.336" v="75" actId="1076"/>
        <pc:sldMkLst>
          <pc:docMk/>
          <pc:sldMk cId="3596102017" sldId="829"/>
        </pc:sldMkLst>
        <pc:spChg chg="mod">
          <ac:chgData name="Nathaniel Swain" userId="127d7bad-1536-4611-9273-01fe841428a6" providerId="ADAL" clId="{AEC29601-34CB-D440-A1E9-E31C19E6E885}" dt="2022-09-11T13:45:21.336" v="75" actId="1076"/>
          <ac:spMkLst>
            <pc:docMk/>
            <pc:sldMk cId="3596102017" sldId="829"/>
            <ac:spMk id="2" creationId="{F4321E76-989F-5E4B-AB44-3F038CF318DF}"/>
          </ac:spMkLst>
        </pc:spChg>
        <pc:spChg chg="mod">
          <ac:chgData name="Nathaniel Swain" userId="127d7bad-1536-4611-9273-01fe841428a6" providerId="ADAL" clId="{AEC29601-34CB-D440-A1E9-E31C19E6E885}" dt="2022-09-11T13:45:21.336" v="75" actId="1076"/>
          <ac:spMkLst>
            <pc:docMk/>
            <pc:sldMk cId="3596102017" sldId="829"/>
            <ac:spMk id="5" creationId="{B4A24B29-9719-4D06-B1FE-4F761354BC96}"/>
          </ac:spMkLst>
        </pc:spChg>
      </pc:sldChg>
      <pc:sldChg chg="modSp modNotes">
        <pc:chgData name="Nathaniel Swain" userId="127d7bad-1536-4611-9273-01fe841428a6" providerId="ADAL" clId="{AEC29601-34CB-D440-A1E9-E31C19E6E885}" dt="2022-09-11T13:41:59.872" v="40"/>
        <pc:sldMkLst>
          <pc:docMk/>
          <pc:sldMk cId="4263280419" sldId="889"/>
        </pc:sldMkLst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4263280419" sldId="889"/>
            <ac:spMk id="4" creationId="{3D1CBA23-9A88-4A8B-BD5D-086BFFA82D29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4263280419" sldId="889"/>
            <ac:spMk id="6" creationId="{639AFA72-1BA4-4AE8-A8AE-870210FD9C38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4263280419" sldId="889"/>
            <ac:spMk id="13" creationId="{2F76EF5D-6A67-8541-8E09-D0849D0505FB}"/>
          </ac:spMkLst>
        </pc:spChg>
        <pc:spChg chg="mod">
          <ac:chgData name="Nathaniel Swain" userId="127d7bad-1536-4611-9273-01fe841428a6" providerId="ADAL" clId="{AEC29601-34CB-D440-A1E9-E31C19E6E885}" dt="2022-09-11T13:41:59.872" v="40"/>
          <ac:spMkLst>
            <pc:docMk/>
            <pc:sldMk cId="4263280419" sldId="889"/>
            <ac:spMk id="17" creationId="{00D8E076-C5C6-244A-81CF-AB38DBDED94B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4263280419" sldId="889"/>
            <ac:spMk id="19" creationId="{8796562F-B08A-40BC-9255-E3FB858F19E5}"/>
          </ac:spMkLst>
        </pc:spChg>
        <pc:spChg chg="mod">
          <ac:chgData name="Nathaniel Swain" userId="127d7bad-1536-4611-9273-01fe841428a6" providerId="ADAL" clId="{AEC29601-34CB-D440-A1E9-E31C19E6E885}" dt="2022-09-11T13:41:59.872" v="40"/>
          <ac:spMkLst>
            <pc:docMk/>
            <pc:sldMk cId="4263280419" sldId="889"/>
            <ac:spMk id="24" creationId="{193598E5-1AD2-3546-BD91-BD0E88E8399C}"/>
          </ac:spMkLst>
        </pc:spChg>
      </pc:sldChg>
      <pc:sldChg chg="modSp del modNotes">
        <pc:chgData name="Nathaniel Swain" userId="127d7bad-1536-4611-9273-01fe841428a6" providerId="ADAL" clId="{AEC29601-34CB-D440-A1E9-E31C19E6E885}" dt="2022-09-11T13:48:13.364" v="130" actId="2696"/>
        <pc:sldMkLst>
          <pc:docMk/>
          <pc:sldMk cId="3721728844" sldId="938"/>
        </pc:sldMkLst>
        <pc:spChg chg="mod">
          <ac:chgData name="Nathaniel Swain" userId="127d7bad-1536-4611-9273-01fe841428a6" providerId="ADAL" clId="{AEC29601-34CB-D440-A1E9-E31C19E6E885}" dt="2022-09-11T13:41:46.370" v="37"/>
          <ac:spMkLst>
            <pc:docMk/>
            <pc:sldMk cId="3721728844" sldId="938"/>
            <ac:spMk id="4" creationId="{C5DEBE4A-F2C5-4D66-AF99-0CA2B5E45C7D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721728844" sldId="938"/>
            <ac:spMk id="5" creationId="{13979BCF-D74C-46C7-98E2-2035D8649A8B}"/>
          </ac:spMkLst>
        </pc:spChg>
      </pc:sldChg>
      <pc:sldChg chg="modSp del modNotes">
        <pc:chgData name="Nathaniel Swain" userId="127d7bad-1536-4611-9273-01fe841428a6" providerId="ADAL" clId="{AEC29601-34CB-D440-A1E9-E31C19E6E885}" dt="2022-09-11T13:48:13.364" v="130" actId="2696"/>
        <pc:sldMkLst>
          <pc:docMk/>
          <pc:sldMk cId="3656046638" sldId="939"/>
        </pc:sldMkLst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656046638" sldId="939"/>
            <ac:spMk id="13" creationId="{2F76EF5D-6A67-8541-8E09-D0849D0505FB}"/>
          </ac:spMkLst>
        </pc:spChg>
      </pc:sldChg>
      <pc:sldChg chg="modSp del modNotes">
        <pc:chgData name="Nathaniel Swain" userId="127d7bad-1536-4611-9273-01fe841428a6" providerId="ADAL" clId="{AEC29601-34CB-D440-A1E9-E31C19E6E885}" dt="2022-09-11T13:48:13.364" v="130" actId="2696"/>
        <pc:sldMkLst>
          <pc:docMk/>
          <pc:sldMk cId="4169473172" sldId="942"/>
        </pc:sldMkLst>
        <pc:spChg chg="mod">
          <ac:chgData name="Nathaniel Swain" userId="127d7bad-1536-4611-9273-01fe841428a6" providerId="ADAL" clId="{AEC29601-34CB-D440-A1E9-E31C19E6E885}" dt="2022-09-11T13:41:46.370" v="37"/>
          <ac:spMkLst>
            <pc:docMk/>
            <pc:sldMk cId="4169473172" sldId="942"/>
            <ac:spMk id="2" creationId="{64AF1CD5-D3A8-4D81-BFCC-5F4C640E0097}"/>
          </ac:spMkLst>
        </pc:spChg>
        <pc:spChg chg="mod">
          <ac:chgData name="Nathaniel Swain" userId="127d7bad-1536-4611-9273-01fe841428a6" providerId="ADAL" clId="{AEC29601-34CB-D440-A1E9-E31C19E6E885}" dt="2022-09-11T13:41:59.872" v="40"/>
          <ac:spMkLst>
            <pc:docMk/>
            <pc:sldMk cId="4169473172" sldId="942"/>
            <ac:spMk id="3" creationId="{EE7186E8-6564-4C92-A5FB-FFDBB4C3804B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4169473172" sldId="942"/>
            <ac:spMk id="4" creationId="{4B6990EB-6CF3-4089-AE44-7EB23AD6823B}"/>
          </ac:spMkLst>
        </pc:spChg>
        <pc:spChg chg="mod">
          <ac:chgData name="Nathaniel Swain" userId="127d7bad-1536-4611-9273-01fe841428a6" providerId="ADAL" clId="{AEC29601-34CB-D440-A1E9-E31C19E6E885}" dt="2022-09-11T13:41:46.370" v="37"/>
          <ac:spMkLst>
            <pc:docMk/>
            <pc:sldMk cId="4169473172" sldId="942"/>
            <ac:spMk id="5" creationId="{BC96AE23-0C08-4590-94AD-64BBFD4EA7D1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4169473172" sldId="942"/>
            <ac:spMk id="13" creationId="{2F76EF5D-6A67-8541-8E09-D0849D0505FB}"/>
          </ac:spMkLst>
        </pc:spChg>
        <pc:spChg chg="mod">
          <ac:chgData name="Nathaniel Swain" userId="127d7bad-1536-4611-9273-01fe841428a6" providerId="ADAL" clId="{AEC29601-34CB-D440-A1E9-E31C19E6E885}" dt="2022-09-11T13:41:46.370" v="37"/>
          <ac:spMkLst>
            <pc:docMk/>
            <pc:sldMk cId="4169473172" sldId="942"/>
            <ac:spMk id="54" creationId="{435017EC-15C5-A947-810B-F7776133319D}"/>
          </ac:spMkLst>
        </pc:spChg>
      </pc:sldChg>
      <pc:sldChg chg="modSp del modNotes">
        <pc:chgData name="Nathaniel Swain" userId="127d7bad-1536-4611-9273-01fe841428a6" providerId="ADAL" clId="{AEC29601-34CB-D440-A1E9-E31C19E6E885}" dt="2022-09-11T13:48:13.364" v="130" actId="2696"/>
        <pc:sldMkLst>
          <pc:docMk/>
          <pc:sldMk cId="3409013363" sldId="943"/>
        </pc:sldMkLst>
        <pc:spChg chg="mod">
          <ac:chgData name="Nathaniel Swain" userId="127d7bad-1536-4611-9273-01fe841428a6" providerId="ADAL" clId="{AEC29601-34CB-D440-A1E9-E31C19E6E885}" dt="2022-09-11T13:41:59.872" v="40"/>
          <ac:spMkLst>
            <pc:docMk/>
            <pc:sldMk cId="3409013363" sldId="943"/>
            <ac:spMk id="2" creationId="{1BB03DD9-0E2D-406F-90FE-C046DEABAA63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409013363" sldId="943"/>
            <ac:spMk id="6" creationId="{F7F1F1C7-A389-4BC5-BDEF-B5BF6FDAE1EE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409013363" sldId="943"/>
            <ac:spMk id="13" creationId="{2F76EF5D-6A67-8541-8E09-D0849D0505FB}"/>
          </ac:spMkLst>
        </pc:spChg>
        <pc:spChg chg="mod">
          <ac:chgData name="Nathaniel Swain" userId="127d7bad-1536-4611-9273-01fe841428a6" providerId="ADAL" clId="{AEC29601-34CB-D440-A1E9-E31C19E6E885}" dt="2022-09-11T13:41:59.872" v="40"/>
          <ac:spMkLst>
            <pc:docMk/>
            <pc:sldMk cId="3409013363" sldId="943"/>
            <ac:spMk id="15" creationId="{3B6EC101-47C7-6044-8355-6B9EFCA9B29F}"/>
          </ac:spMkLst>
        </pc:spChg>
        <pc:spChg chg="mod">
          <ac:chgData name="Nathaniel Swain" userId="127d7bad-1536-4611-9273-01fe841428a6" providerId="ADAL" clId="{AEC29601-34CB-D440-A1E9-E31C19E6E885}" dt="2022-09-11T13:41:59.872" v="40"/>
          <ac:spMkLst>
            <pc:docMk/>
            <pc:sldMk cId="3409013363" sldId="943"/>
            <ac:spMk id="18" creationId="{62EF2D85-E82D-C244-BE6E-4FF554B7FA36}"/>
          </ac:spMkLst>
        </pc:spChg>
      </pc:sldChg>
      <pc:sldChg chg="modSp del modNotes">
        <pc:chgData name="Nathaniel Swain" userId="127d7bad-1536-4611-9273-01fe841428a6" providerId="ADAL" clId="{AEC29601-34CB-D440-A1E9-E31C19E6E885}" dt="2022-09-11T13:48:13.364" v="130" actId="2696"/>
        <pc:sldMkLst>
          <pc:docMk/>
          <pc:sldMk cId="3655687284" sldId="945"/>
        </pc:sldMkLst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655687284" sldId="945"/>
            <ac:spMk id="4" creationId="{1012E877-0076-48FD-B1DC-03C05E5A8523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655687284" sldId="945"/>
            <ac:spMk id="7" creationId="{93E2F853-5DD1-5D40-A242-FAE51DDECEDF}"/>
          </ac:spMkLst>
        </pc:spChg>
        <pc:spChg chg="mod">
          <ac:chgData name="Nathaniel Swain" userId="127d7bad-1536-4611-9273-01fe841428a6" providerId="ADAL" clId="{AEC29601-34CB-D440-A1E9-E31C19E6E885}" dt="2022-09-11T13:41:46.370" v="37"/>
          <ac:spMkLst>
            <pc:docMk/>
            <pc:sldMk cId="3655687284" sldId="945"/>
            <ac:spMk id="8" creationId="{B1829DDA-736F-4081-8FEB-EDA54F113AC1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655687284" sldId="945"/>
            <ac:spMk id="13" creationId="{2F76EF5D-6A67-8541-8E09-D0849D0505FB}"/>
          </ac:spMkLst>
        </pc:spChg>
        <pc:spChg chg="mod">
          <ac:chgData name="Nathaniel Swain" userId="127d7bad-1536-4611-9273-01fe841428a6" providerId="ADAL" clId="{AEC29601-34CB-D440-A1E9-E31C19E6E885}" dt="2022-09-11T13:41:59.872" v="40"/>
          <ac:spMkLst>
            <pc:docMk/>
            <pc:sldMk cId="3655687284" sldId="945"/>
            <ac:spMk id="17" creationId="{00D8E076-C5C6-244A-81CF-AB38DBDED94B}"/>
          </ac:spMkLst>
        </pc:spChg>
        <pc:spChg chg="mod">
          <ac:chgData name="Nathaniel Swain" userId="127d7bad-1536-4611-9273-01fe841428a6" providerId="ADAL" clId="{AEC29601-34CB-D440-A1E9-E31C19E6E885}" dt="2022-09-11T13:41:59.872" v="40"/>
          <ac:spMkLst>
            <pc:docMk/>
            <pc:sldMk cId="3655687284" sldId="945"/>
            <ac:spMk id="24" creationId="{193598E5-1AD2-3546-BD91-BD0E88E8399C}"/>
          </ac:spMkLst>
        </pc:spChg>
      </pc:sldChg>
      <pc:sldChg chg="modSp del">
        <pc:chgData name="Nathaniel Swain" userId="127d7bad-1536-4611-9273-01fe841428a6" providerId="ADAL" clId="{AEC29601-34CB-D440-A1E9-E31C19E6E885}" dt="2022-09-11T13:48:13.364" v="130" actId="2696"/>
        <pc:sldMkLst>
          <pc:docMk/>
          <pc:sldMk cId="2781795266" sldId="946"/>
        </pc:sldMkLst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2781795266" sldId="946"/>
            <ac:spMk id="3" creationId="{271689B5-8ED3-DF42-ADC9-5D664F505EC2}"/>
          </ac:spMkLst>
        </pc:spChg>
      </pc:sldChg>
      <pc:sldChg chg="del">
        <pc:chgData name="Nathaniel Swain" userId="127d7bad-1536-4611-9273-01fe841428a6" providerId="ADAL" clId="{AEC29601-34CB-D440-A1E9-E31C19E6E885}" dt="2022-09-11T13:48:13.364" v="130" actId="2696"/>
        <pc:sldMkLst>
          <pc:docMk/>
          <pc:sldMk cId="1816299348" sldId="949"/>
        </pc:sldMkLst>
      </pc:sldChg>
      <pc:sldChg chg="modSp modNotes">
        <pc:chgData name="Nathaniel Swain" userId="127d7bad-1536-4611-9273-01fe841428a6" providerId="ADAL" clId="{AEC29601-34CB-D440-A1E9-E31C19E6E885}" dt="2022-09-11T13:41:59.872" v="40"/>
        <pc:sldMkLst>
          <pc:docMk/>
          <pc:sldMk cId="1934717808" sldId="956"/>
        </pc:sldMkLst>
        <pc:spChg chg="mod">
          <ac:chgData name="Nathaniel Swain" userId="127d7bad-1536-4611-9273-01fe841428a6" providerId="ADAL" clId="{AEC29601-34CB-D440-A1E9-E31C19E6E885}" dt="2022-09-11T13:41:59.872" v="40"/>
          <ac:spMkLst>
            <pc:docMk/>
            <pc:sldMk cId="1934717808" sldId="956"/>
            <ac:spMk id="4" creationId="{66C7ED02-EE81-414A-9B25-B80AEB3292DE}"/>
          </ac:spMkLst>
        </pc:spChg>
      </pc:sldChg>
      <pc:sldChg chg="modSp mod modNotes">
        <pc:chgData name="Nathaniel Swain" userId="127d7bad-1536-4611-9273-01fe841428a6" providerId="ADAL" clId="{AEC29601-34CB-D440-A1E9-E31C19E6E885}" dt="2022-09-11T13:43:14.709" v="52" actId="20577"/>
        <pc:sldMkLst>
          <pc:docMk/>
          <pc:sldMk cId="2451234616" sldId="958"/>
        </pc:sldMkLst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2451234616" sldId="958"/>
            <ac:spMk id="13" creationId="{2F76EF5D-6A67-8541-8E09-D0849D0505FB}"/>
          </ac:spMkLst>
        </pc:spChg>
        <pc:spChg chg="mod">
          <ac:chgData name="Nathaniel Swain" userId="127d7bad-1536-4611-9273-01fe841428a6" providerId="ADAL" clId="{AEC29601-34CB-D440-A1E9-E31C19E6E885}" dt="2022-09-11T13:43:14.709" v="52" actId="20577"/>
          <ac:spMkLst>
            <pc:docMk/>
            <pc:sldMk cId="2451234616" sldId="958"/>
            <ac:spMk id="18" creationId="{62EF2D85-E82D-C244-BE6E-4FF554B7FA36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2451234616" sldId="958"/>
            <ac:spMk id="24" creationId="{45C0B8FA-D13B-E24D-B39C-4D724612B6CF}"/>
          </ac:spMkLst>
        </pc:spChg>
      </pc:sldChg>
      <pc:sldChg chg="modSp mod">
        <pc:chgData name="Nathaniel Swain" userId="127d7bad-1536-4611-9273-01fe841428a6" providerId="ADAL" clId="{AEC29601-34CB-D440-A1E9-E31C19E6E885}" dt="2022-09-11T13:43:05.424" v="48" actId="12"/>
        <pc:sldMkLst>
          <pc:docMk/>
          <pc:sldMk cId="2291636942" sldId="959"/>
        </pc:sldMkLst>
        <pc:spChg chg="mod">
          <ac:chgData name="Nathaniel Swain" userId="127d7bad-1536-4611-9273-01fe841428a6" providerId="ADAL" clId="{AEC29601-34CB-D440-A1E9-E31C19E6E885}" dt="2022-09-11T13:43:05.424" v="48" actId="12"/>
          <ac:spMkLst>
            <pc:docMk/>
            <pc:sldMk cId="2291636942" sldId="959"/>
            <ac:spMk id="6" creationId="{DEBC13DC-BC26-46C7-B4BF-7099ABD23D83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2291636942" sldId="959"/>
            <ac:spMk id="13" creationId="{B1FE53FF-2BCE-4D6C-B751-93CB583FD441}"/>
          </ac:spMkLst>
        </pc:spChg>
      </pc:sldChg>
      <pc:sldChg chg="modSp mod modNotes">
        <pc:chgData name="Nathaniel Swain" userId="127d7bad-1536-4611-9273-01fe841428a6" providerId="ADAL" clId="{AEC29601-34CB-D440-A1E9-E31C19E6E885}" dt="2022-09-11T13:42:35.377" v="47" actId="20577"/>
        <pc:sldMkLst>
          <pc:docMk/>
          <pc:sldMk cId="2979316877" sldId="967"/>
        </pc:sldMkLst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2979316877" sldId="967"/>
            <ac:spMk id="2" creationId="{0DA54A09-2A83-4A68-BCB8-E9B22DEE9C00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2979316877" sldId="967"/>
            <ac:spMk id="3" creationId="{1080B01F-5E1C-4270-BCC9-3D8251AB64D6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2979316877" sldId="967"/>
            <ac:spMk id="4" creationId="{1A5A69DC-21EE-49ED-878B-22BD2AF63829}"/>
          </ac:spMkLst>
        </pc:spChg>
        <pc:spChg chg="mod">
          <ac:chgData name="Nathaniel Swain" userId="127d7bad-1536-4611-9273-01fe841428a6" providerId="ADAL" clId="{AEC29601-34CB-D440-A1E9-E31C19E6E885}" dt="2022-09-11T13:41:46.370" v="37"/>
          <ac:spMkLst>
            <pc:docMk/>
            <pc:sldMk cId="2979316877" sldId="967"/>
            <ac:spMk id="7" creationId="{93E2F853-5DD1-5D40-A242-FAE51DDECEDF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2979316877" sldId="967"/>
            <ac:spMk id="13" creationId="{2F76EF5D-6A67-8541-8E09-D0849D0505FB}"/>
          </ac:spMkLst>
        </pc:spChg>
        <pc:spChg chg="mod">
          <ac:chgData name="Nathaniel Swain" userId="127d7bad-1536-4611-9273-01fe841428a6" providerId="ADAL" clId="{AEC29601-34CB-D440-A1E9-E31C19E6E885}" dt="2022-09-11T13:42:35.377" v="47" actId="20577"/>
          <ac:spMkLst>
            <pc:docMk/>
            <pc:sldMk cId="2979316877" sldId="967"/>
            <ac:spMk id="14" creationId="{F68F5BFD-1A55-C54F-8042-80CF4F54F0B4}"/>
          </ac:spMkLst>
        </pc:spChg>
        <pc:spChg chg="mod">
          <ac:chgData name="Nathaniel Swain" userId="127d7bad-1536-4611-9273-01fe841428a6" providerId="ADAL" clId="{AEC29601-34CB-D440-A1E9-E31C19E6E885}" dt="2022-09-11T13:41:59.872" v="40"/>
          <ac:spMkLst>
            <pc:docMk/>
            <pc:sldMk cId="2979316877" sldId="967"/>
            <ac:spMk id="15" creationId="{3B6EC101-47C7-6044-8355-6B9EFCA9B29F}"/>
          </ac:spMkLst>
        </pc:spChg>
        <pc:spChg chg="mod">
          <ac:chgData name="Nathaniel Swain" userId="127d7bad-1536-4611-9273-01fe841428a6" providerId="ADAL" clId="{AEC29601-34CB-D440-A1E9-E31C19E6E885}" dt="2022-09-11T13:41:59.872" v="40"/>
          <ac:spMkLst>
            <pc:docMk/>
            <pc:sldMk cId="2979316877" sldId="967"/>
            <ac:spMk id="18" creationId="{62EF2D85-E82D-C244-BE6E-4FF554B7FA36}"/>
          </ac:spMkLst>
        </pc:spChg>
      </pc:sldChg>
      <pc:sldChg chg="modSp mod modNotes">
        <pc:chgData name="Nathaniel Swain" userId="127d7bad-1536-4611-9273-01fe841428a6" providerId="ADAL" clId="{AEC29601-34CB-D440-A1E9-E31C19E6E885}" dt="2022-09-11T13:41:59.872" v="40"/>
        <pc:sldMkLst>
          <pc:docMk/>
          <pc:sldMk cId="1655631648" sldId="969"/>
        </pc:sldMkLst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1655631648" sldId="969"/>
            <ac:spMk id="3" creationId="{257BD189-F805-4FF4-B77E-61AC883EEB44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1655631648" sldId="969"/>
            <ac:spMk id="5" creationId="{108EAA7D-3CA1-4C29-BC86-88A17527F3F0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1655631648" sldId="969"/>
            <ac:spMk id="9" creationId="{324F8894-020D-4093-97FA-5C948770A7AB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1655631648" sldId="969"/>
            <ac:spMk id="13" creationId="{2F76EF5D-6A67-8541-8E09-D0849D0505FB}"/>
          </ac:spMkLst>
        </pc:spChg>
        <pc:spChg chg="mod">
          <ac:chgData name="Nathaniel Swain" userId="127d7bad-1536-4611-9273-01fe841428a6" providerId="ADAL" clId="{AEC29601-34CB-D440-A1E9-E31C19E6E885}" dt="2022-09-11T13:41:59.872" v="40"/>
          <ac:spMkLst>
            <pc:docMk/>
            <pc:sldMk cId="1655631648" sldId="969"/>
            <ac:spMk id="17" creationId="{00D8E076-C5C6-244A-81CF-AB38DBDED94B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1655631648" sldId="969"/>
            <ac:spMk id="22" creationId="{99DCAA99-29B2-4075-A6E5-B01ECCB3020D}"/>
          </ac:spMkLst>
        </pc:spChg>
        <pc:spChg chg="mod">
          <ac:chgData name="Nathaniel Swain" userId="127d7bad-1536-4611-9273-01fe841428a6" providerId="ADAL" clId="{AEC29601-34CB-D440-A1E9-E31C19E6E885}" dt="2022-09-11T13:41:59.872" v="40"/>
          <ac:spMkLst>
            <pc:docMk/>
            <pc:sldMk cId="1655631648" sldId="969"/>
            <ac:spMk id="24" creationId="{193598E5-1AD2-3546-BD91-BD0E88E8399C}"/>
          </ac:spMkLst>
        </pc:spChg>
        <pc:picChg chg="mod">
          <ac:chgData name="Nathaniel Swain" userId="127d7bad-1536-4611-9273-01fe841428a6" providerId="ADAL" clId="{AEC29601-34CB-D440-A1E9-E31C19E6E885}" dt="2022-09-11T13:40:44.365" v="27" actId="1076"/>
          <ac:picMkLst>
            <pc:docMk/>
            <pc:sldMk cId="1655631648" sldId="969"/>
            <ac:picMk id="4" creationId="{B04D21BB-2553-4140-89AA-36786617BEF3}"/>
          </ac:picMkLst>
        </pc:picChg>
      </pc:sldChg>
      <pc:sldChg chg="modSp">
        <pc:chgData name="Nathaniel Swain" userId="127d7bad-1536-4611-9273-01fe841428a6" providerId="ADAL" clId="{AEC29601-34CB-D440-A1E9-E31C19E6E885}" dt="2022-09-11T13:41:55.494" v="39"/>
        <pc:sldMkLst>
          <pc:docMk/>
          <pc:sldMk cId="3786916195" sldId="970"/>
        </pc:sldMkLst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786916195" sldId="970"/>
            <ac:spMk id="3" creationId="{271689B5-8ED3-DF42-ADC9-5D664F505EC2}"/>
          </ac:spMkLst>
        </pc:spChg>
      </pc:sldChg>
      <pc:sldChg chg="modSp modNotes">
        <pc:chgData name="Nathaniel Swain" userId="127d7bad-1536-4611-9273-01fe841428a6" providerId="ADAL" clId="{AEC29601-34CB-D440-A1E9-E31C19E6E885}" dt="2022-09-11T13:41:55.494" v="39"/>
        <pc:sldMkLst>
          <pc:docMk/>
          <pc:sldMk cId="983046316" sldId="1015"/>
        </pc:sldMkLst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983046316" sldId="1015"/>
            <ac:spMk id="3" creationId="{9729A707-3F28-4331-8A69-77C415931B60}"/>
          </ac:spMkLst>
        </pc:spChg>
        <pc:spChg chg="mod">
          <ac:chgData name="Nathaniel Swain" userId="127d7bad-1536-4611-9273-01fe841428a6" providerId="ADAL" clId="{AEC29601-34CB-D440-A1E9-E31C19E6E885}" dt="2022-09-11T13:41:46.370" v="37"/>
          <ac:spMkLst>
            <pc:docMk/>
            <pc:sldMk cId="983046316" sldId="1015"/>
            <ac:spMk id="4" creationId="{717EA9FE-EFEA-4190-A4EB-93C9BFA7AD9F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983046316" sldId="1015"/>
            <ac:spMk id="13" creationId="{2F76EF5D-6A67-8541-8E09-D0849D0505FB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983046316" sldId="1015"/>
            <ac:spMk id="15" creationId="{3B6EC101-47C7-6044-8355-6B9EFCA9B29F}"/>
          </ac:spMkLst>
        </pc:spChg>
        <pc:spChg chg="mod">
          <ac:chgData name="Nathaniel Swain" userId="127d7bad-1536-4611-9273-01fe841428a6" providerId="ADAL" clId="{AEC29601-34CB-D440-A1E9-E31C19E6E885}" dt="2022-09-11T13:41:46.370" v="37"/>
          <ac:spMkLst>
            <pc:docMk/>
            <pc:sldMk cId="983046316" sldId="1015"/>
            <ac:spMk id="18" creationId="{35D2BFD9-1DF7-4410-BBE4-BAFE5ACC099C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983046316" sldId="1015"/>
            <ac:spMk id="29" creationId="{496F3F25-9EA4-1346-9BFC-67C9069A4DB4}"/>
          </ac:spMkLst>
        </pc:spChg>
      </pc:sldChg>
      <pc:sldChg chg="modSp modNotes">
        <pc:chgData name="Nathaniel Swain" userId="127d7bad-1536-4611-9273-01fe841428a6" providerId="ADAL" clId="{AEC29601-34CB-D440-A1E9-E31C19E6E885}" dt="2022-09-11T13:41:55.494" v="39"/>
        <pc:sldMkLst>
          <pc:docMk/>
          <pc:sldMk cId="2125219939" sldId="1016"/>
        </pc:sldMkLst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2125219939" sldId="1016"/>
            <ac:spMk id="3" creationId="{F87299EC-51C1-4138-95DA-76887F995578}"/>
          </ac:spMkLst>
        </pc:spChg>
        <pc:spChg chg="mod">
          <ac:chgData name="Nathaniel Swain" userId="127d7bad-1536-4611-9273-01fe841428a6" providerId="ADAL" clId="{AEC29601-34CB-D440-A1E9-E31C19E6E885}" dt="2022-09-11T13:41:46.370" v="37"/>
          <ac:spMkLst>
            <pc:docMk/>
            <pc:sldMk cId="2125219939" sldId="1016"/>
            <ac:spMk id="5" creationId="{E40B1908-7135-4D0E-84F2-D992F168C0BF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2125219939" sldId="1016"/>
            <ac:spMk id="13" creationId="{2F76EF5D-6A67-8541-8E09-D0849D0505FB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2125219939" sldId="1016"/>
            <ac:spMk id="15" creationId="{3B6EC101-47C7-6044-8355-6B9EFCA9B29F}"/>
          </ac:spMkLst>
        </pc:spChg>
        <pc:spChg chg="mod">
          <ac:chgData name="Nathaniel Swain" userId="127d7bad-1536-4611-9273-01fe841428a6" providerId="ADAL" clId="{AEC29601-34CB-D440-A1E9-E31C19E6E885}" dt="2022-09-11T13:41:46.370" v="37"/>
          <ac:spMkLst>
            <pc:docMk/>
            <pc:sldMk cId="2125219939" sldId="1016"/>
            <ac:spMk id="20" creationId="{063A6264-E703-4D16-90FC-0741F6C1123B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2125219939" sldId="1016"/>
            <ac:spMk id="54" creationId="{435017EC-15C5-A947-810B-F7776133319D}"/>
          </ac:spMkLst>
        </pc:spChg>
      </pc:sldChg>
      <pc:sldChg chg="modSp del modNotes">
        <pc:chgData name="Nathaniel Swain" userId="127d7bad-1536-4611-9273-01fe841428a6" providerId="ADAL" clId="{AEC29601-34CB-D440-A1E9-E31C19E6E885}" dt="2022-09-11T13:48:13.364" v="130" actId="2696"/>
        <pc:sldMkLst>
          <pc:docMk/>
          <pc:sldMk cId="4217756143" sldId="1067"/>
        </pc:sldMkLst>
        <pc:spChg chg="mod">
          <ac:chgData name="Nathaniel Swain" userId="127d7bad-1536-4611-9273-01fe841428a6" providerId="ADAL" clId="{AEC29601-34CB-D440-A1E9-E31C19E6E885}" dt="2022-09-11T13:41:59.872" v="40"/>
          <ac:spMkLst>
            <pc:docMk/>
            <pc:sldMk cId="4217756143" sldId="1067"/>
            <ac:spMk id="2" creationId="{1BB03DD9-0E2D-406F-90FE-C046DEABAA63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4217756143" sldId="1067"/>
            <ac:spMk id="6" creationId="{F7F1F1C7-A389-4BC5-BDEF-B5BF6FDAE1EE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4217756143" sldId="1067"/>
            <ac:spMk id="13" creationId="{2F76EF5D-6A67-8541-8E09-D0849D0505FB}"/>
          </ac:spMkLst>
        </pc:spChg>
        <pc:spChg chg="mod">
          <ac:chgData name="Nathaniel Swain" userId="127d7bad-1536-4611-9273-01fe841428a6" providerId="ADAL" clId="{AEC29601-34CB-D440-A1E9-E31C19E6E885}" dt="2022-09-11T13:41:59.872" v="40"/>
          <ac:spMkLst>
            <pc:docMk/>
            <pc:sldMk cId="4217756143" sldId="1067"/>
            <ac:spMk id="15" creationId="{3B6EC101-47C7-6044-8355-6B9EFCA9B29F}"/>
          </ac:spMkLst>
        </pc:spChg>
        <pc:spChg chg="mod">
          <ac:chgData name="Nathaniel Swain" userId="127d7bad-1536-4611-9273-01fe841428a6" providerId="ADAL" clId="{AEC29601-34CB-D440-A1E9-E31C19E6E885}" dt="2022-09-11T13:41:59.872" v="40"/>
          <ac:spMkLst>
            <pc:docMk/>
            <pc:sldMk cId="4217756143" sldId="1067"/>
            <ac:spMk id="18" creationId="{62EF2D85-E82D-C244-BE6E-4FF554B7FA36}"/>
          </ac:spMkLst>
        </pc:spChg>
        <pc:spChg chg="mod">
          <ac:chgData name="Nathaniel Swain" userId="127d7bad-1536-4611-9273-01fe841428a6" providerId="ADAL" clId="{AEC29601-34CB-D440-A1E9-E31C19E6E885}" dt="2022-09-11T13:41:46.370" v="37"/>
          <ac:spMkLst>
            <pc:docMk/>
            <pc:sldMk cId="4217756143" sldId="1067"/>
            <ac:spMk id="20" creationId="{10481AC7-ADAE-6B4E-B93B-936DE5711DD9}"/>
          </ac:spMkLst>
        </pc:spChg>
      </pc:sldChg>
      <pc:sldChg chg="modSp modNotes">
        <pc:chgData name="Nathaniel Swain" userId="127d7bad-1536-4611-9273-01fe841428a6" providerId="ADAL" clId="{AEC29601-34CB-D440-A1E9-E31C19E6E885}" dt="2022-09-11T13:41:59.872" v="40"/>
        <pc:sldMkLst>
          <pc:docMk/>
          <pc:sldMk cId="952626279" sldId="1068"/>
        </pc:sldMkLst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952626279" sldId="1068"/>
            <ac:spMk id="3" creationId="{257BD189-F805-4FF4-B77E-61AC883EEB44}"/>
          </ac:spMkLst>
        </pc:spChg>
        <pc:spChg chg="mod">
          <ac:chgData name="Nathaniel Swain" userId="127d7bad-1536-4611-9273-01fe841428a6" providerId="ADAL" clId="{AEC29601-34CB-D440-A1E9-E31C19E6E885}" dt="2022-09-11T13:41:59.872" v="40"/>
          <ac:spMkLst>
            <pc:docMk/>
            <pc:sldMk cId="952626279" sldId="1068"/>
            <ac:spMk id="6" creationId="{ACACBB08-57C9-44CC-ABF0-57EAAE932D6D}"/>
          </ac:spMkLst>
        </pc:spChg>
        <pc:spChg chg="mod">
          <ac:chgData name="Nathaniel Swain" userId="127d7bad-1536-4611-9273-01fe841428a6" providerId="ADAL" clId="{AEC29601-34CB-D440-A1E9-E31C19E6E885}" dt="2022-09-11T13:41:33.533" v="36" actId="2711"/>
          <ac:spMkLst>
            <pc:docMk/>
            <pc:sldMk cId="952626279" sldId="1068"/>
            <ac:spMk id="7" creationId="{93E2F853-5DD1-5D40-A242-FAE51DDECEDF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952626279" sldId="1068"/>
            <ac:spMk id="9" creationId="{324F8894-020D-4093-97FA-5C948770A7AB}"/>
          </ac:spMkLst>
        </pc:spChg>
        <pc:spChg chg="mod">
          <ac:chgData name="Nathaniel Swain" userId="127d7bad-1536-4611-9273-01fe841428a6" providerId="ADAL" clId="{AEC29601-34CB-D440-A1E9-E31C19E6E885}" dt="2022-09-11T13:41:33.533" v="36" actId="2711"/>
          <ac:spMkLst>
            <pc:docMk/>
            <pc:sldMk cId="952626279" sldId="1068"/>
            <ac:spMk id="11" creationId="{50F48D64-7594-FC47-ABEA-5A121213BA5F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952626279" sldId="1068"/>
            <ac:spMk id="13" creationId="{2F76EF5D-6A67-8541-8E09-D0849D0505FB}"/>
          </ac:spMkLst>
        </pc:spChg>
        <pc:spChg chg="mod">
          <ac:chgData name="Nathaniel Swain" userId="127d7bad-1536-4611-9273-01fe841428a6" providerId="ADAL" clId="{AEC29601-34CB-D440-A1E9-E31C19E6E885}" dt="2022-09-11T13:41:33.533" v="36" actId="2711"/>
          <ac:spMkLst>
            <pc:docMk/>
            <pc:sldMk cId="952626279" sldId="1068"/>
            <ac:spMk id="14" creationId="{F68F5BFD-1A55-C54F-8042-80CF4F54F0B4}"/>
          </ac:spMkLst>
        </pc:spChg>
        <pc:spChg chg="mod">
          <ac:chgData name="Nathaniel Swain" userId="127d7bad-1536-4611-9273-01fe841428a6" providerId="ADAL" clId="{AEC29601-34CB-D440-A1E9-E31C19E6E885}" dt="2022-09-11T13:41:33.533" v="36" actId="2711"/>
          <ac:spMkLst>
            <pc:docMk/>
            <pc:sldMk cId="952626279" sldId="1068"/>
            <ac:spMk id="15" creationId="{B2F28CCD-8A6D-5D44-902B-DEAC817D1C83}"/>
          </ac:spMkLst>
        </pc:spChg>
        <pc:spChg chg="mod">
          <ac:chgData name="Nathaniel Swain" userId="127d7bad-1536-4611-9273-01fe841428a6" providerId="ADAL" clId="{AEC29601-34CB-D440-A1E9-E31C19E6E885}" dt="2022-09-11T13:41:59.872" v="40"/>
          <ac:spMkLst>
            <pc:docMk/>
            <pc:sldMk cId="952626279" sldId="1068"/>
            <ac:spMk id="17" creationId="{00D8E076-C5C6-244A-81CF-AB38DBDED94B}"/>
          </ac:spMkLst>
        </pc:spChg>
        <pc:spChg chg="mod">
          <ac:chgData name="Nathaniel Swain" userId="127d7bad-1536-4611-9273-01fe841428a6" providerId="ADAL" clId="{AEC29601-34CB-D440-A1E9-E31C19E6E885}" dt="2022-09-11T13:41:33.533" v="36" actId="2711"/>
          <ac:spMkLst>
            <pc:docMk/>
            <pc:sldMk cId="952626279" sldId="1068"/>
            <ac:spMk id="20" creationId="{10481AC7-ADAE-6B4E-B93B-936DE5711DD9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952626279" sldId="1068"/>
            <ac:spMk id="21" creationId="{116B1075-671E-41A9-8194-C6FFCD99ACF7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952626279" sldId="1068"/>
            <ac:spMk id="22" creationId="{99DCAA99-29B2-4075-A6E5-B01ECCB3020D}"/>
          </ac:spMkLst>
        </pc:spChg>
        <pc:spChg chg="mod">
          <ac:chgData name="Nathaniel Swain" userId="127d7bad-1536-4611-9273-01fe841428a6" providerId="ADAL" clId="{AEC29601-34CB-D440-A1E9-E31C19E6E885}" dt="2022-09-11T13:41:59.872" v="40"/>
          <ac:spMkLst>
            <pc:docMk/>
            <pc:sldMk cId="952626279" sldId="1068"/>
            <ac:spMk id="24" creationId="{193598E5-1AD2-3546-BD91-BD0E88E8399C}"/>
          </ac:spMkLst>
        </pc:spChg>
        <pc:picChg chg="mod">
          <ac:chgData name="Nathaniel Swain" userId="127d7bad-1536-4611-9273-01fe841428a6" providerId="ADAL" clId="{AEC29601-34CB-D440-A1E9-E31C19E6E885}" dt="2022-09-11T13:41:33.533" v="36" actId="2711"/>
          <ac:picMkLst>
            <pc:docMk/>
            <pc:sldMk cId="952626279" sldId="1068"/>
            <ac:picMk id="2" creationId="{8143A37C-72AC-4E74-B3A5-D12B8516895C}"/>
          </ac:picMkLst>
        </pc:picChg>
        <pc:picChg chg="mod">
          <ac:chgData name="Nathaniel Swain" userId="127d7bad-1536-4611-9273-01fe841428a6" providerId="ADAL" clId="{AEC29601-34CB-D440-A1E9-E31C19E6E885}" dt="2022-09-11T13:41:33.533" v="36" actId="2711"/>
          <ac:picMkLst>
            <pc:docMk/>
            <pc:sldMk cId="952626279" sldId="1068"/>
            <ac:picMk id="8" creationId="{813CE684-DF8E-4239-B4D7-9A277F9C3860}"/>
          </ac:picMkLst>
        </pc:picChg>
        <pc:picChg chg="mod">
          <ac:chgData name="Nathaniel Swain" userId="127d7bad-1536-4611-9273-01fe841428a6" providerId="ADAL" clId="{AEC29601-34CB-D440-A1E9-E31C19E6E885}" dt="2022-09-11T13:41:33.533" v="36" actId="2711"/>
          <ac:picMkLst>
            <pc:docMk/>
            <pc:sldMk cId="952626279" sldId="1068"/>
            <ac:picMk id="12" creationId="{65F650FD-B97C-5545-9B7A-CFE4D8938CBD}"/>
          </ac:picMkLst>
        </pc:picChg>
        <pc:picChg chg="mod">
          <ac:chgData name="Nathaniel Swain" userId="127d7bad-1536-4611-9273-01fe841428a6" providerId="ADAL" clId="{AEC29601-34CB-D440-A1E9-E31C19E6E885}" dt="2022-09-11T13:41:33.533" v="36" actId="2711"/>
          <ac:picMkLst>
            <pc:docMk/>
            <pc:sldMk cId="952626279" sldId="1068"/>
            <ac:picMk id="16" creationId="{407D9122-697E-8A41-B795-E01886B58AB5}"/>
          </ac:picMkLst>
        </pc:picChg>
        <pc:picChg chg="mod">
          <ac:chgData name="Nathaniel Swain" userId="127d7bad-1536-4611-9273-01fe841428a6" providerId="ADAL" clId="{AEC29601-34CB-D440-A1E9-E31C19E6E885}" dt="2022-09-11T13:41:33.533" v="36" actId="2711"/>
          <ac:picMkLst>
            <pc:docMk/>
            <pc:sldMk cId="952626279" sldId="1068"/>
            <ac:picMk id="18" creationId="{0EB04E16-E9DA-144A-9D46-B22BDACF2D97}"/>
          </ac:picMkLst>
        </pc:picChg>
      </pc:sldChg>
      <pc:sldChg chg="modSp mod modNotes">
        <pc:chgData name="Nathaniel Swain" userId="127d7bad-1536-4611-9273-01fe841428a6" providerId="ADAL" clId="{AEC29601-34CB-D440-A1E9-E31C19E6E885}" dt="2022-09-11T13:44:14.376" v="61" actId="20577"/>
        <pc:sldMkLst>
          <pc:docMk/>
          <pc:sldMk cId="253358859" sldId="1078"/>
        </pc:sldMkLst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253358859" sldId="1078"/>
            <ac:spMk id="4" creationId="{2050D24F-F747-441E-8095-47671FFC8805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253358859" sldId="1078"/>
            <ac:spMk id="6" creationId="{A521B231-F72C-4824-92FC-CC845ADF646F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253358859" sldId="1078"/>
            <ac:spMk id="13" creationId="{2F76EF5D-6A67-8541-8E09-D0849D0505FB}"/>
          </ac:spMkLst>
        </pc:spChg>
        <pc:spChg chg="mod">
          <ac:chgData name="Nathaniel Swain" userId="127d7bad-1536-4611-9273-01fe841428a6" providerId="ADAL" clId="{AEC29601-34CB-D440-A1E9-E31C19E6E885}" dt="2022-09-11T13:44:14.376" v="61" actId="20577"/>
          <ac:spMkLst>
            <pc:docMk/>
            <pc:sldMk cId="253358859" sldId="1078"/>
            <ac:spMk id="17" creationId="{00D8E076-C5C6-244A-81CF-AB38DBDED94B}"/>
          </ac:spMkLst>
        </pc:spChg>
        <pc:spChg chg="mod">
          <ac:chgData name="Nathaniel Swain" userId="127d7bad-1536-4611-9273-01fe841428a6" providerId="ADAL" clId="{AEC29601-34CB-D440-A1E9-E31C19E6E885}" dt="2022-09-11T13:41:59.872" v="40"/>
          <ac:spMkLst>
            <pc:docMk/>
            <pc:sldMk cId="253358859" sldId="1078"/>
            <ac:spMk id="24" creationId="{193598E5-1AD2-3546-BD91-BD0E88E8399C}"/>
          </ac:spMkLst>
        </pc:spChg>
      </pc:sldChg>
      <pc:sldChg chg="modSp del modNotes">
        <pc:chgData name="Nathaniel Swain" userId="127d7bad-1536-4611-9273-01fe841428a6" providerId="ADAL" clId="{AEC29601-34CB-D440-A1E9-E31C19E6E885}" dt="2022-09-11T13:48:13.364" v="130" actId="2696"/>
        <pc:sldMkLst>
          <pc:docMk/>
          <pc:sldMk cId="496026641" sldId="1081"/>
        </pc:sldMkLst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496026641" sldId="1081"/>
            <ac:spMk id="4" creationId="{1012E877-0076-48FD-B1DC-03C05E5A8523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496026641" sldId="1081"/>
            <ac:spMk id="7" creationId="{93E2F853-5DD1-5D40-A242-FAE51DDECEDF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496026641" sldId="1081"/>
            <ac:spMk id="13" creationId="{2F76EF5D-6A67-8541-8E09-D0849D0505FB}"/>
          </ac:spMkLst>
        </pc:spChg>
        <pc:spChg chg="mod">
          <ac:chgData name="Nathaniel Swain" userId="127d7bad-1536-4611-9273-01fe841428a6" providerId="ADAL" clId="{AEC29601-34CB-D440-A1E9-E31C19E6E885}" dt="2022-09-11T13:41:59.872" v="40"/>
          <ac:spMkLst>
            <pc:docMk/>
            <pc:sldMk cId="496026641" sldId="1081"/>
            <ac:spMk id="17" creationId="{00D8E076-C5C6-244A-81CF-AB38DBDED94B}"/>
          </ac:spMkLst>
        </pc:spChg>
        <pc:spChg chg="mod">
          <ac:chgData name="Nathaniel Swain" userId="127d7bad-1536-4611-9273-01fe841428a6" providerId="ADAL" clId="{AEC29601-34CB-D440-A1E9-E31C19E6E885}" dt="2022-09-11T13:41:59.872" v="40"/>
          <ac:spMkLst>
            <pc:docMk/>
            <pc:sldMk cId="496026641" sldId="1081"/>
            <ac:spMk id="24" creationId="{193598E5-1AD2-3546-BD91-BD0E88E8399C}"/>
          </ac:spMkLst>
        </pc:spChg>
      </pc:sldChg>
      <pc:sldChg chg="modSp modNotes">
        <pc:chgData name="Nathaniel Swain" userId="127d7bad-1536-4611-9273-01fe841428a6" providerId="ADAL" clId="{AEC29601-34CB-D440-A1E9-E31C19E6E885}" dt="2022-09-11T13:41:55.494" v="39"/>
        <pc:sldMkLst>
          <pc:docMk/>
          <pc:sldMk cId="1182490986" sldId="1082"/>
        </pc:sldMkLst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1182490986" sldId="1082"/>
            <ac:spMk id="2" creationId="{63C63DB6-DF5A-442E-B75C-9A6C90A71A7A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1182490986" sldId="1082"/>
            <ac:spMk id="3" creationId="{0BCC37B4-4624-4512-8AC8-D99475A66E98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1182490986" sldId="1082"/>
            <ac:spMk id="4" creationId="{4B6990EB-6CF3-4089-AE44-7EB23AD6823B}"/>
          </ac:spMkLst>
        </pc:spChg>
        <pc:spChg chg="mod">
          <ac:chgData name="Nathaniel Swain" userId="127d7bad-1536-4611-9273-01fe841428a6" providerId="ADAL" clId="{AEC29601-34CB-D440-A1E9-E31C19E6E885}" dt="2022-09-11T13:41:46.370" v="37"/>
          <ac:spMkLst>
            <pc:docMk/>
            <pc:sldMk cId="1182490986" sldId="1082"/>
            <ac:spMk id="5" creationId="{BC96AE23-0C08-4590-94AD-64BBFD4EA7D1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1182490986" sldId="1082"/>
            <ac:spMk id="13" creationId="{2F76EF5D-6A67-8541-8E09-D0849D0505FB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1182490986" sldId="1082"/>
            <ac:spMk id="15" creationId="{3B6EC101-47C7-6044-8355-6B9EFCA9B29F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1182490986" sldId="1082"/>
            <ac:spMk id="20" creationId="{36A1F259-8135-4177-8900-80023D75E500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1182490986" sldId="1082"/>
            <ac:spMk id="47" creationId="{EAFEF590-01C4-384C-971C-081800AC4FFE}"/>
          </ac:spMkLst>
        </pc:spChg>
      </pc:sldChg>
      <pc:sldChg chg="modSp del modNotes">
        <pc:chgData name="Nathaniel Swain" userId="127d7bad-1536-4611-9273-01fe841428a6" providerId="ADAL" clId="{AEC29601-34CB-D440-A1E9-E31C19E6E885}" dt="2022-09-11T13:48:13.364" v="130" actId="2696"/>
        <pc:sldMkLst>
          <pc:docMk/>
          <pc:sldMk cId="3206228019" sldId="1083"/>
        </pc:sldMkLst>
        <pc:spChg chg="mod">
          <ac:chgData name="Nathaniel Swain" userId="127d7bad-1536-4611-9273-01fe841428a6" providerId="ADAL" clId="{AEC29601-34CB-D440-A1E9-E31C19E6E885}" dt="2022-09-11T13:41:59.872" v="40"/>
          <ac:spMkLst>
            <pc:docMk/>
            <pc:sldMk cId="3206228019" sldId="1083"/>
            <ac:spMk id="3" creationId="{EE7186E8-6564-4C92-A5FB-FFDBB4C3804B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206228019" sldId="1083"/>
            <ac:spMk id="4" creationId="{4B6990EB-6CF3-4089-AE44-7EB23AD6823B}"/>
          </ac:spMkLst>
        </pc:spChg>
        <pc:spChg chg="mod">
          <ac:chgData name="Nathaniel Swain" userId="127d7bad-1536-4611-9273-01fe841428a6" providerId="ADAL" clId="{AEC29601-34CB-D440-A1E9-E31C19E6E885}" dt="2022-09-11T13:41:46.370" v="37"/>
          <ac:spMkLst>
            <pc:docMk/>
            <pc:sldMk cId="3206228019" sldId="1083"/>
            <ac:spMk id="5" creationId="{BC96AE23-0C08-4590-94AD-64BBFD4EA7D1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206228019" sldId="1083"/>
            <ac:spMk id="13" creationId="{2F76EF5D-6A67-8541-8E09-D0849D0505FB}"/>
          </ac:spMkLst>
        </pc:spChg>
        <pc:spChg chg="mod">
          <ac:chgData name="Nathaniel Swain" userId="127d7bad-1536-4611-9273-01fe841428a6" providerId="ADAL" clId="{AEC29601-34CB-D440-A1E9-E31C19E6E885}" dt="2022-09-11T13:41:46.370" v="37"/>
          <ac:spMkLst>
            <pc:docMk/>
            <pc:sldMk cId="3206228019" sldId="1083"/>
            <ac:spMk id="15" creationId="{3B6EC101-47C7-6044-8355-6B9EFCA9B29F}"/>
          </ac:spMkLst>
        </pc:spChg>
      </pc:sldChg>
      <pc:sldChg chg="del">
        <pc:chgData name="Nathaniel Swain" userId="127d7bad-1536-4611-9273-01fe841428a6" providerId="ADAL" clId="{AEC29601-34CB-D440-A1E9-E31C19E6E885}" dt="2022-09-11T13:39:35.302" v="0" actId="2696"/>
        <pc:sldMkLst>
          <pc:docMk/>
          <pc:sldMk cId="2273901344" sldId="1084"/>
        </pc:sldMkLst>
      </pc:sldChg>
      <pc:sldChg chg="del">
        <pc:chgData name="Nathaniel Swain" userId="127d7bad-1536-4611-9273-01fe841428a6" providerId="ADAL" clId="{AEC29601-34CB-D440-A1E9-E31C19E6E885}" dt="2022-09-11T13:39:35.302" v="0" actId="2696"/>
        <pc:sldMkLst>
          <pc:docMk/>
          <pc:sldMk cId="4019532886" sldId="1085"/>
        </pc:sldMkLst>
      </pc:sldChg>
      <pc:sldChg chg="del">
        <pc:chgData name="Nathaniel Swain" userId="127d7bad-1536-4611-9273-01fe841428a6" providerId="ADAL" clId="{AEC29601-34CB-D440-A1E9-E31C19E6E885}" dt="2022-09-11T13:39:35.302" v="0" actId="2696"/>
        <pc:sldMkLst>
          <pc:docMk/>
          <pc:sldMk cId="2115609481" sldId="1086"/>
        </pc:sldMkLst>
      </pc:sldChg>
      <pc:sldChg chg="del">
        <pc:chgData name="Nathaniel Swain" userId="127d7bad-1536-4611-9273-01fe841428a6" providerId="ADAL" clId="{AEC29601-34CB-D440-A1E9-E31C19E6E885}" dt="2022-09-11T13:39:35.302" v="0" actId="2696"/>
        <pc:sldMkLst>
          <pc:docMk/>
          <pc:sldMk cId="2488298156" sldId="1087"/>
        </pc:sldMkLst>
      </pc:sldChg>
      <pc:sldChg chg="del">
        <pc:chgData name="Nathaniel Swain" userId="127d7bad-1536-4611-9273-01fe841428a6" providerId="ADAL" clId="{AEC29601-34CB-D440-A1E9-E31C19E6E885}" dt="2022-09-11T13:39:35.302" v="0" actId="2696"/>
        <pc:sldMkLst>
          <pc:docMk/>
          <pc:sldMk cId="17470594" sldId="1088"/>
        </pc:sldMkLst>
      </pc:sldChg>
      <pc:sldChg chg="del">
        <pc:chgData name="Nathaniel Swain" userId="127d7bad-1536-4611-9273-01fe841428a6" providerId="ADAL" clId="{AEC29601-34CB-D440-A1E9-E31C19E6E885}" dt="2022-09-11T13:39:35.302" v="0" actId="2696"/>
        <pc:sldMkLst>
          <pc:docMk/>
          <pc:sldMk cId="3852997553" sldId="1089"/>
        </pc:sldMkLst>
      </pc:sldChg>
      <pc:sldChg chg="del">
        <pc:chgData name="Nathaniel Swain" userId="127d7bad-1536-4611-9273-01fe841428a6" providerId="ADAL" clId="{AEC29601-34CB-D440-A1E9-E31C19E6E885}" dt="2022-09-11T13:39:35.302" v="0" actId="2696"/>
        <pc:sldMkLst>
          <pc:docMk/>
          <pc:sldMk cId="3777197533" sldId="1090"/>
        </pc:sldMkLst>
      </pc:sldChg>
      <pc:sldChg chg="del">
        <pc:chgData name="Nathaniel Swain" userId="127d7bad-1536-4611-9273-01fe841428a6" providerId="ADAL" clId="{AEC29601-34CB-D440-A1E9-E31C19E6E885}" dt="2022-09-11T13:39:35.302" v="0" actId="2696"/>
        <pc:sldMkLst>
          <pc:docMk/>
          <pc:sldMk cId="2870658297" sldId="1091"/>
        </pc:sldMkLst>
      </pc:sldChg>
      <pc:sldChg chg="del">
        <pc:chgData name="Nathaniel Swain" userId="127d7bad-1536-4611-9273-01fe841428a6" providerId="ADAL" clId="{AEC29601-34CB-D440-A1E9-E31C19E6E885}" dt="2022-09-11T13:39:35.302" v="0" actId="2696"/>
        <pc:sldMkLst>
          <pc:docMk/>
          <pc:sldMk cId="699575075" sldId="1092"/>
        </pc:sldMkLst>
      </pc:sldChg>
      <pc:sldChg chg="del">
        <pc:chgData name="Nathaniel Swain" userId="127d7bad-1536-4611-9273-01fe841428a6" providerId="ADAL" clId="{AEC29601-34CB-D440-A1E9-E31C19E6E885}" dt="2022-09-11T13:39:35.302" v="0" actId="2696"/>
        <pc:sldMkLst>
          <pc:docMk/>
          <pc:sldMk cId="326980640" sldId="1093"/>
        </pc:sldMkLst>
      </pc:sldChg>
      <pc:sldChg chg="del">
        <pc:chgData name="Nathaniel Swain" userId="127d7bad-1536-4611-9273-01fe841428a6" providerId="ADAL" clId="{AEC29601-34CB-D440-A1E9-E31C19E6E885}" dt="2022-09-11T13:39:35.302" v="0" actId="2696"/>
        <pc:sldMkLst>
          <pc:docMk/>
          <pc:sldMk cId="345035671" sldId="1094"/>
        </pc:sldMkLst>
      </pc:sldChg>
      <pc:sldChg chg="del">
        <pc:chgData name="Nathaniel Swain" userId="127d7bad-1536-4611-9273-01fe841428a6" providerId="ADAL" clId="{AEC29601-34CB-D440-A1E9-E31C19E6E885}" dt="2022-09-11T13:39:35.302" v="0" actId="2696"/>
        <pc:sldMkLst>
          <pc:docMk/>
          <pc:sldMk cId="2408108992" sldId="1095"/>
        </pc:sldMkLst>
      </pc:sldChg>
      <pc:sldChg chg="del">
        <pc:chgData name="Nathaniel Swain" userId="127d7bad-1536-4611-9273-01fe841428a6" providerId="ADAL" clId="{AEC29601-34CB-D440-A1E9-E31C19E6E885}" dt="2022-09-11T13:39:35.302" v="0" actId="2696"/>
        <pc:sldMkLst>
          <pc:docMk/>
          <pc:sldMk cId="1548500739" sldId="1096"/>
        </pc:sldMkLst>
      </pc:sldChg>
      <pc:sldChg chg="del">
        <pc:chgData name="Nathaniel Swain" userId="127d7bad-1536-4611-9273-01fe841428a6" providerId="ADAL" clId="{AEC29601-34CB-D440-A1E9-E31C19E6E885}" dt="2022-09-11T13:39:35.302" v="0" actId="2696"/>
        <pc:sldMkLst>
          <pc:docMk/>
          <pc:sldMk cId="701521428" sldId="1097"/>
        </pc:sldMkLst>
      </pc:sldChg>
      <pc:sldChg chg="addSp delSp modSp mod modNotes">
        <pc:chgData name="Nathaniel Swain" userId="127d7bad-1536-4611-9273-01fe841428a6" providerId="ADAL" clId="{AEC29601-34CB-D440-A1E9-E31C19E6E885}" dt="2022-09-11T13:41:59.872" v="40"/>
        <pc:sldMkLst>
          <pc:docMk/>
          <pc:sldMk cId="4060820209" sldId="1098"/>
        </pc:sldMkLst>
        <pc:spChg chg="mod">
          <ac:chgData name="Nathaniel Swain" userId="127d7bad-1536-4611-9273-01fe841428a6" providerId="ADAL" clId="{AEC29601-34CB-D440-A1E9-E31C19E6E885}" dt="2022-09-11T13:41:59.872" v="40"/>
          <ac:spMkLst>
            <pc:docMk/>
            <pc:sldMk cId="4060820209" sldId="1098"/>
            <ac:spMk id="2" creationId="{94402F37-5493-4E00-83A5-1D7077AB6692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4060820209" sldId="1098"/>
            <ac:spMk id="4" creationId="{4B6990EB-6CF3-4089-AE44-7EB23AD6823B}"/>
          </ac:spMkLst>
        </pc:spChg>
        <pc:spChg chg="mod">
          <ac:chgData name="Nathaniel Swain" userId="127d7bad-1536-4611-9273-01fe841428a6" providerId="ADAL" clId="{AEC29601-34CB-D440-A1E9-E31C19E6E885}" dt="2022-09-11T13:41:46.370" v="37"/>
          <ac:spMkLst>
            <pc:docMk/>
            <pc:sldMk cId="4060820209" sldId="1098"/>
            <ac:spMk id="5" creationId="{BC96AE23-0C08-4590-94AD-64BBFD4EA7D1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4060820209" sldId="1098"/>
            <ac:spMk id="13" creationId="{2F76EF5D-6A67-8541-8E09-D0849D0505FB}"/>
          </ac:spMkLst>
        </pc:spChg>
        <pc:spChg chg="mod">
          <ac:chgData name="Nathaniel Swain" userId="127d7bad-1536-4611-9273-01fe841428a6" providerId="ADAL" clId="{AEC29601-34CB-D440-A1E9-E31C19E6E885}" dt="2022-09-11T13:41:46.370" v="37"/>
          <ac:spMkLst>
            <pc:docMk/>
            <pc:sldMk cId="4060820209" sldId="1098"/>
            <ac:spMk id="54" creationId="{435017EC-15C5-A947-810B-F7776133319D}"/>
          </ac:spMkLst>
        </pc:spChg>
        <pc:picChg chg="del mod">
          <ac:chgData name="Nathaniel Swain" userId="127d7bad-1536-4611-9273-01fe841428a6" providerId="ADAL" clId="{AEC29601-34CB-D440-A1E9-E31C19E6E885}" dt="2022-09-11T13:40:18.111" v="23" actId="478"/>
          <ac:picMkLst>
            <pc:docMk/>
            <pc:sldMk cId="4060820209" sldId="1098"/>
            <ac:picMk id="19" creationId="{C00D5A6E-1118-054A-BF8B-F3C3E56889A8}"/>
          </ac:picMkLst>
        </pc:picChg>
        <pc:picChg chg="add mod">
          <ac:chgData name="Nathaniel Swain" userId="127d7bad-1536-4611-9273-01fe841428a6" providerId="ADAL" clId="{AEC29601-34CB-D440-A1E9-E31C19E6E885}" dt="2022-09-11T13:40:18.481" v="24"/>
          <ac:picMkLst>
            <pc:docMk/>
            <pc:sldMk cId="4060820209" sldId="1098"/>
            <ac:picMk id="24" creationId="{C22DCD58-789F-3347-85E4-0B0298C57D49}"/>
          </ac:picMkLst>
        </pc:picChg>
        <pc:cxnChg chg="mod">
          <ac:chgData name="Nathaniel Swain" userId="127d7bad-1536-4611-9273-01fe841428a6" providerId="ADAL" clId="{AEC29601-34CB-D440-A1E9-E31C19E6E885}" dt="2022-09-11T13:40:09.716" v="21" actId="14100"/>
          <ac:cxnSpMkLst>
            <pc:docMk/>
            <pc:sldMk cId="4060820209" sldId="1098"/>
            <ac:cxnSpMk id="6" creationId="{2216C010-ACFF-8D46-B2EE-C3159C055668}"/>
          </ac:cxnSpMkLst>
        </pc:cxnChg>
      </pc:sldChg>
      <pc:sldChg chg="modSp mod modNotes">
        <pc:chgData name="Nathaniel Swain" userId="127d7bad-1536-4611-9273-01fe841428a6" providerId="ADAL" clId="{AEC29601-34CB-D440-A1E9-E31C19E6E885}" dt="2022-09-11T13:45:26.797" v="76" actId="1076"/>
        <pc:sldMkLst>
          <pc:docMk/>
          <pc:sldMk cId="4119136613" sldId="1100"/>
        </pc:sldMkLst>
        <pc:spChg chg="mod">
          <ac:chgData name="Nathaniel Swain" userId="127d7bad-1536-4611-9273-01fe841428a6" providerId="ADAL" clId="{AEC29601-34CB-D440-A1E9-E31C19E6E885}" dt="2022-09-11T13:41:59.872" v="40"/>
          <ac:spMkLst>
            <pc:docMk/>
            <pc:sldMk cId="4119136613" sldId="1100"/>
            <ac:spMk id="3" creationId="{EE7186E8-6564-4C92-A5FB-FFDBB4C3804B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4119136613" sldId="1100"/>
            <ac:spMk id="4" creationId="{4B6990EB-6CF3-4089-AE44-7EB23AD6823B}"/>
          </ac:spMkLst>
        </pc:spChg>
        <pc:spChg chg="mod">
          <ac:chgData name="Nathaniel Swain" userId="127d7bad-1536-4611-9273-01fe841428a6" providerId="ADAL" clId="{AEC29601-34CB-D440-A1E9-E31C19E6E885}" dt="2022-09-11T13:41:46.370" v="37"/>
          <ac:spMkLst>
            <pc:docMk/>
            <pc:sldMk cId="4119136613" sldId="1100"/>
            <ac:spMk id="5" creationId="{BC96AE23-0C08-4590-94AD-64BBFD4EA7D1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4119136613" sldId="1100"/>
            <ac:spMk id="13" creationId="{2F76EF5D-6A67-8541-8E09-D0849D0505FB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4119136613" sldId="1100"/>
            <ac:spMk id="15" creationId="{3B6EC101-47C7-6044-8355-6B9EFCA9B29F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4119136613" sldId="1100"/>
            <ac:spMk id="29" creationId="{496F3F25-9EA4-1346-9BFC-67C9069A4DB4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4119136613" sldId="1100"/>
            <ac:spMk id="52" creationId="{36A7E434-A561-C54B-BF5E-971AA2157DD5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4119136613" sldId="1100"/>
            <ac:spMk id="54" creationId="{435017EC-15C5-A947-810B-F7776133319D}"/>
          </ac:spMkLst>
        </pc:spChg>
        <pc:picChg chg="mod">
          <ac:chgData name="Nathaniel Swain" userId="127d7bad-1536-4611-9273-01fe841428a6" providerId="ADAL" clId="{AEC29601-34CB-D440-A1E9-E31C19E6E885}" dt="2022-09-11T13:45:26.797" v="76" actId="1076"/>
          <ac:picMkLst>
            <pc:docMk/>
            <pc:sldMk cId="4119136613" sldId="1100"/>
            <ac:picMk id="23" creationId="{7767B449-B374-FD43-8C0E-2055ADC52EF2}"/>
          </ac:picMkLst>
        </pc:picChg>
      </pc:sldChg>
      <pc:sldChg chg="modSp mod modNotes">
        <pc:chgData name="Nathaniel Swain" userId="127d7bad-1536-4611-9273-01fe841428a6" providerId="ADAL" clId="{AEC29601-34CB-D440-A1E9-E31C19E6E885}" dt="2022-09-11T13:45:52.427" v="84" actId="20577"/>
        <pc:sldMkLst>
          <pc:docMk/>
          <pc:sldMk cId="330771" sldId="1101"/>
        </pc:sldMkLst>
        <pc:spChg chg="mod">
          <ac:chgData name="Nathaniel Swain" userId="127d7bad-1536-4611-9273-01fe841428a6" providerId="ADAL" clId="{AEC29601-34CB-D440-A1E9-E31C19E6E885}" dt="2022-09-11T13:45:46.369" v="82" actId="5793"/>
          <ac:spMkLst>
            <pc:docMk/>
            <pc:sldMk cId="330771" sldId="1101"/>
            <ac:spMk id="4" creationId="{1012E877-0076-48FD-B1DC-03C05E5A8523}"/>
          </ac:spMkLst>
        </pc:spChg>
        <pc:spChg chg="mod">
          <ac:chgData name="Nathaniel Swain" userId="127d7bad-1536-4611-9273-01fe841428a6" providerId="ADAL" clId="{AEC29601-34CB-D440-A1E9-E31C19E6E885}" dt="2022-09-11T13:45:50.547" v="83" actId="1076"/>
          <ac:spMkLst>
            <pc:docMk/>
            <pc:sldMk cId="330771" sldId="1101"/>
            <ac:spMk id="6" creationId="{AAE46847-13C1-47A7-9A35-8B64D5EB4739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30771" sldId="1101"/>
            <ac:spMk id="7" creationId="{93E2F853-5DD1-5D40-A242-FAE51DDECEDF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30771" sldId="1101"/>
            <ac:spMk id="13" creationId="{2F76EF5D-6A67-8541-8E09-D0849D0505FB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30771" sldId="1101"/>
            <ac:spMk id="20" creationId="{10481AC7-ADAE-6B4E-B93B-936DE5711DD9}"/>
          </ac:spMkLst>
        </pc:spChg>
        <pc:spChg chg="mod">
          <ac:chgData name="Nathaniel Swain" userId="127d7bad-1536-4611-9273-01fe841428a6" providerId="ADAL" clId="{AEC29601-34CB-D440-A1E9-E31C19E6E885}" dt="2022-09-11T13:45:52.427" v="84" actId="20577"/>
          <ac:spMkLst>
            <pc:docMk/>
            <pc:sldMk cId="330771" sldId="1101"/>
            <ac:spMk id="24" creationId="{193598E5-1AD2-3546-BD91-BD0E88E8399C}"/>
          </ac:spMkLst>
        </pc:spChg>
      </pc:sldChg>
      <pc:sldChg chg="modSp mod modNotes">
        <pc:chgData name="Nathaniel Swain" userId="127d7bad-1536-4611-9273-01fe841428a6" providerId="ADAL" clId="{AEC29601-34CB-D440-A1E9-E31C19E6E885}" dt="2022-09-11T13:47:10.774" v="127"/>
        <pc:sldMkLst>
          <pc:docMk/>
          <pc:sldMk cId="659699921" sldId="1102"/>
        </pc:sldMkLst>
        <pc:spChg chg="mod">
          <ac:chgData name="Nathaniel Swain" userId="127d7bad-1536-4611-9273-01fe841428a6" providerId="ADAL" clId="{AEC29601-34CB-D440-A1E9-E31C19E6E885}" dt="2022-09-11T13:46:05.448" v="88" actId="5793"/>
          <ac:spMkLst>
            <pc:docMk/>
            <pc:sldMk cId="659699921" sldId="1102"/>
            <ac:spMk id="4" creationId="{1012E877-0076-48FD-B1DC-03C05E5A8523}"/>
          </ac:spMkLst>
        </pc:spChg>
        <pc:spChg chg="mod">
          <ac:chgData name="Nathaniel Swain" userId="127d7bad-1536-4611-9273-01fe841428a6" providerId="ADAL" clId="{AEC29601-34CB-D440-A1E9-E31C19E6E885}" dt="2022-09-11T13:47:10.774" v="127"/>
          <ac:spMkLst>
            <pc:docMk/>
            <pc:sldMk cId="659699921" sldId="1102"/>
            <ac:spMk id="6" creationId="{1F0EA3F0-BB53-4855-B426-142DD3B12B3F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659699921" sldId="1102"/>
            <ac:spMk id="7" creationId="{93E2F853-5DD1-5D40-A242-FAE51DDECEDF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659699921" sldId="1102"/>
            <ac:spMk id="13" creationId="{2F76EF5D-6A67-8541-8E09-D0849D0505FB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659699921" sldId="1102"/>
            <ac:spMk id="20" creationId="{10481AC7-ADAE-6B4E-B93B-936DE5711DD9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659699921" sldId="1102"/>
            <ac:spMk id="24" creationId="{193598E5-1AD2-3546-BD91-BD0E88E8399C}"/>
          </ac:spMkLst>
        </pc:spChg>
      </pc:sldChg>
      <pc:sldChg chg="modSp del modNotes">
        <pc:chgData name="Nathaniel Swain" userId="127d7bad-1536-4611-9273-01fe841428a6" providerId="ADAL" clId="{AEC29601-34CB-D440-A1E9-E31C19E6E885}" dt="2022-09-11T13:48:13.364" v="130" actId="2696"/>
        <pc:sldMkLst>
          <pc:docMk/>
          <pc:sldMk cId="3939356340" sldId="1103"/>
        </pc:sldMkLst>
        <pc:spChg chg="mod">
          <ac:chgData name="Nathaniel Swain" userId="127d7bad-1536-4611-9273-01fe841428a6" providerId="ADAL" clId="{AEC29601-34CB-D440-A1E9-E31C19E6E885}" dt="2022-09-11T13:41:59.872" v="40"/>
          <ac:spMkLst>
            <pc:docMk/>
            <pc:sldMk cId="3939356340" sldId="1103"/>
            <ac:spMk id="3" creationId="{EE7186E8-6564-4C92-A5FB-FFDBB4C3804B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939356340" sldId="1103"/>
            <ac:spMk id="4" creationId="{4B6990EB-6CF3-4089-AE44-7EB23AD6823B}"/>
          </ac:spMkLst>
        </pc:spChg>
        <pc:spChg chg="mod">
          <ac:chgData name="Nathaniel Swain" userId="127d7bad-1536-4611-9273-01fe841428a6" providerId="ADAL" clId="{AEC29601-34CB-D440-A1E9-E31C19E6E885}" dt="2022-09-11T13:41:46.370" v="37"/>
          <ac:spMkLst>
            <pc:docMk/>
            <pc:sldMk cId="3939356340" sldId="1103"/>
            <ac:spMk id="5" creationId="{BC96AE23-0C08-4590-94AD-64BBFD4EA7D1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939356340" sldId="1103"/>
            <ac:spMk id="13" creationId="{2F76EF5D-6A67-8541-8E09-D0849D0505FB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939356340" sldId="1103"/>
            <ac:spMk id="15" creationId="{3B6EC101-47C7-6044-8355-6B9EFCA9B29F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939356340" sldId="1103"/>
            <ac:spMk id="29" creationId="{496F3F25-9EA4-1346-9BFC-67C9069A4DB4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939356340" sldId="1103"/>
            <ac:spMk id="52" creationId="{36A7E434-A561-C54B-BF5E-971AA2157DD5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939356340" sldId="1103"/>
            <ac:spMk id="54" creationId="{435017EC-15C5-A947-810B-F7776133319D}"/>
          </ac:spMkLst>
        </pc:spChg>
      </pc:sldChg>
      <pc:sldChg chg="del">
        <pc:chgData name="Nathaniel Swain" userId="127d7bad-1536-4611-9273-01fe841428a6" providerId="ADAL" clId="{AEC29601-34CB-D440-A1E9-E31C19E6E885}" dt="2022-09-11T13:48:13.364" v="130" actId="2696"/>
        <pc:sldMkLst>
          <pc:docMk/>
          <pc:sldMk cId="1732748963" sldId="1104"/>
        </pc:sldMkLst>
      </pc:sldChg>
      <pc:sldChg chg="del">
        <pc:chgData name="Nathaniel Swain" userId="127d7bad-1536-4611-9273-01fe841428a6" providerId="ADAL" clId="{AEC29601-34CB-D440-A1E9-E31C19E6E885}" dt="2022-09-11T13:48:13.364" v="130" actId="2696"/>
        <pc:sldMkLst>
          <pc:docMk/>
          <pc:sldMk cId="3375011316" sldId="1105"/>
        </pc:sldMkLst>
      </pc:sldChg>
      <pc:sldChg chg="del">
        <pc:chgData name="Nathaniel Swain" userId="127d7bad-1536-4611-9273-01fe841428a6" providerId="ADAL" clId="{AEC29601-34CB-D440-A1E9-E31C19E6E885}" dt="2022-09-11T13:48:13.364" v="130" actId="2696"/>
        <pc:sldMkLst>
          <pc:docMk/>
          <pc:sldMk cId="3191938372" sldId="1106"/>
        </pc:sldMkLst>
      </pc:sldChg>
      <pc:sldChg chg="del">
        <pc:chgData name="Nathaniel Swain" userId="127d7bad-1536-4611-9273-01fe841428a6" providerId="ADAL" clId="{AEC29601-34CB-D440-A1E9-E31C19E6E885}" dt="2022-09-11T13:48:13.364" v="130" actId="2696"/>
        <pc:sldMkLst>
          <pc:docMk/>
          <pc:sldMk cId="3969297885" sldId="1107"/>
        </pc:sldMkLst>
      </pc:sldChg>
      <pc:sldChg chg="modSp mod modNotes">
        <pc:chgData name="Nathaniel Swain" userId="127d7bad-1536-4611-9273-01fe841428a6" providerId="ADAL" clId="{AEC29601-34CB-D440-A1E9-E31C19E6E885}" dt="2022-09-11T13:47:28.729" v="129" actId="400"/>
        <pc:sldMkLst>
          <pc:docMk/>
          <pc:sldMk cId="3863503811" sldId="1108"/>
        </pc:sldMkLst>
        <pc:spChg chg="mod">
          <ac:chgData name="Nathaniel Swain" userId="127d7bad-1536-4611-9273-01fe841428a6" providerId="ADAL" clId="{AEC29601-34CB-D440-A1E9-E31C19E6E885}" dt="2022-09-11T13:46:30.314" v="108" actId="5793"/>
          <ac:spMkLst>
            <pc:docMk/>
            <pc:sldMk cId="3863503811" sldId="1108"/>
            <ac:spMk id="4" creationId="{1012E877-0076-48FD-B1DC-03C05E5A8523}"/>
          </ac:spMkLst>
        </pc:spChg>
        <pc:spChg chg="mod">
          <ac:chgData name="Nathaniel Swain" userId="127d7bad-1536-4611-9273-01fe841428a6" providerId="ADAL" clId="{AEC29601-34CB-D440-A1E9-E31C19E6E885}" dt="2022-09-11T13:47:28.729" v="129" actId="400"/>
          <ac:spMkLst>
            <pc:docMk/>
            <pc:sldMk cId="3863503811" sldId="1108"/>
            <ac:spMk id="6" creationId="{1F0EA3F0-BB53-4855-B426-142DD3B12B3F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863503811" sldId="1108"/>
            <ac:spMk id="7" creationId="{93E2F853-5DD1-5D40-A242-FAE51DDECEDF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863503811" sldId="1108"/>
            <ac:spMk id="13" creationId="{2F76EF5D-6A67-8541-8E09-D0849D0505FB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863503811" sldId="1108"/>
            <ac:spMk id="20" creationId="{10481AC7-ADAE-6B4E-B93B-936DE5711DD9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863503811" sldId="1108"/>
            <ac:spMk id="24" creationId="{193598E5-1AD2-3546-BD91-BD0E88E8399C}"/>
          </ac:spMkLst>
        </pc:spChg>
      </pc:sldChg>
      <pc:sldChg chg="modSp modNotes">
        <pc:chgData name="Nathaniel Swain" userId="127d7bad-1536-4611-9273-01fe841428a6" providerId="ADAL" clId="{AEC29601-34CB-D440-A1E9-E31C19E6E885}" dt="2022-09-11T13:41:59.872" v="40"/>
        <pc:sldMkLst>
          <pc:docMk/>
          <pc:sldMk cId="1702755344" sldId="1109"/>
        </pc:sldMkLst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1702755344" sldId="1109"/>
            <ac:spMk id="3" creationId="{81B3D15D-7F48-4D58-A1F5-020023815984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1702755344" sldId="1109"/>
            <ac:spMk id="13" creationId="{2F76EF5D-6A67-8541-8E09-D0849D0505FB}"/>
          </ac:spMkLst>
        </pc:spChg>
        <pc:spChg chg="mod">
          <ac:chgData name="Nathaniel Swain" userId="127d7bad-1536-4611-9273-01fe841428a6" providerId="ADAL" clId="{AEC29601-34CB-D440-A1E9-E31C19E6E885}" dt="2022-09-11T13:41:59.872" v="40"/>
          <ac:spMkLst>
            <pc:docMk/>
            <pc:sldMk cId="1702755344" sldId="1109"/>
            <ac:spMk id="24" creationId="{45C0B8FA-D13B-E24D-B39C-4D724612B6CF}"/>
          </ac:spMkLst>
        </pc:spChg>
      </pc:sldChg>
      <pc:sldChg chg="modSp modNotes">
        <pc:chgData name="Nathaniel Swain" userId="127d7bad-1536-4611-9273-01fe841428a6" providerId="ADAL" clId="{AEC29601-34CB-D440-A1E9-E31C19E6E885}" dt="2022-09-11T13:41:59.872" v="40"/>
        <pc:sldMkLst>
          <pc:docMk/>
          <pc:sldMk cId="3416519914" sldId="1112"/>
        </pc:sldMkLst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416519914" sldId="1112"/>
            <ac:spMk id="3" creationId="{6A0AFE26-EE1B-44D8-A2E3-A469B8359FBB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416519914" sldId="1112"/>
            <ac:spMk id="4" creationId="{A3DC38C0-BB24-4390-AF9D-ECC2E1B7689C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416519914" sldId="1112"/>
            <ac:spMk id="13" creationId="{2F76EF5D-6A67-8541-8E09-D0849D0505FB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416519914" sldId="1112"/>
            <ac:spMk id="17" creationId="{00D8E076-C5C6-244A-81CF-AB38DBDED94B}"/>
          </ac:spMkLst>
        </pc:spChg>
        <pc:spChg chg="mod">
          <ac:chgData name="Nathaniel Swain" userId="127d7bad-1536-4611-9273-01fe841428a6" providerId="ADAL" clId="{AEC29601-34CB-D440-A1E9-E31C19E6E885}" dt="2022-09-11T13:41:59.872" v="40"/>
          <ac:spMkLst>
            <pc:docMk/>
            <pc:sldMk cId="3416519914" sldId="1112"/>
            <ac:spMk id="24" creationId="{193598E5-1AD2-3546-BD91-BD0E88E8399C}"/>
          </ac:spMkLst>
        </pc:spChg>
      </pc:sldChg>
      <pc:sldChg chg="modSp mod modNotes">
        <pc:chgData name="Nathaniel Swain" userId="127d7bad-1536-4611-9273-01fe841428a6" providerId="ADAL" clId="{AEC29601-34CB-D440-A1E9-E31C19E6E885}" dt="2022-09-11T13:41:59.872" v="40"/>
        <pc:sldMkLst>
          <pc:docMk/>
          <pc:sldMk cId="3107318057" sldId="1115"/>
        </pc:sldMkLst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107318057" sldId="1115"/>
            <ac:spMk id="3" creationId="{257BD189-F805-4FF4-B77E-61AC883EEB44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107318057" sldId="1115"/>
            <ac:spMk id="5" creationId="{108EAA7D-3CA1-4C29-BC86-88A17527F3F0}"/>
          </ac:spMkLst>
        </pc:spChg>
        <pc:spChg chg="mod">
          <ac:chgData name="Nathaniel Swain" userId="127d7bad-1536-4611-9273-01fe841428a6" providerId="ADAL" clId="{AEC29601-34CB-D440-A1E9-E31C19E6E885}" dt="2022-09-11T13:40:58.672" v="28" actId="2711"/>
          <ac:spMkLst>
            <pc:docMk/>
            <pc:sldMk cId="3107318057" sldId="1115"/>
            <ac:spMk id="7" creationId="{93E2F853-5DD1-5D40-A242-FAE51DDECEDF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107318057" sldId="1115"/>
            <ac:spMk id="9" creationId="{324F8894-020D-4093-97FA-5C948770A7AB}"/>
          </ac:spMkLst>
        </pc:spChg>
        <pc:spChg chg="mod">
          <ac:chgData name="Nathaniel Swain" userId="127d7bad-1536-4611-9273-01fe841428a6" providerId="ADAL" clId="{AEC29601-34CB-D440-A1E9-E31C19E6E885}" dt="2022-09-11T13:40:58.672" v="28" actId="2711"/>
          <ac:spMkLst>
            <pc:docMk/>
            <pc:sldMk cId="3107318057" sldId="1115"/>
            <ac:spMk id="11" creationId="{50F48D64-7594-FC47-ABEA-5A121213BA5F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107318057" sldId="1115"/>
            <ac:spMk id="13" creationId="{2F76EF5D-6A67-8541-8E09-D0849D0505FB}"/>
          </ac:spMkLst>
        </pc:spChg>
        <pc:spChg chg="mod">
          <ac:chgData name="Nathaniel Swain" userId="127d7bad-1536-4611-9273-01fe841428a6" providerId="ADAL" clId="{AEC29601-34CB-D440-A1E9-E31C19E6E885}" dt="2022-09-11T13:40:58.672" v="28" actId="2711"/>
          <ac:spMkLst>
            <pc:docMk/>
            <pc:sldMk cId="3107318057" sldId="1115"/>
            <ac:spMk id="14" creationId="{F68F5BFD-1A55-C54F-8042-80CF4F54F0B4}"/>
          </ac:spMkLst>
        </pc:spChg>
        <pc:spChg chg="mod">
          <ac:chgData name="Nathaniel Swain" userId="127d7bad-1536-4611-9273-01fe841428a6" providerId="ADAL" clId="{AEC29601-34CB-D440-A1E9-E31C19E6E885}" dt="2022-09-11T13:40:58.672" v="28" actId="2711"/>
          <ac:spMkLst>
            <pc:docMk/>
            <pc:sldMk cId="3107318057" sldId="1115"/>
            <ac:spMk id="15" creationId="{B2F28CCD-8A6D-5D44-902B-DEAC817D1C83}"/>
          </ac:spMkLst>
        </pc:spChg>
        <pc:spChg chg="mod">
          <ac:chgData name="Nathaniel Swain" userId="127d7bad-1536-4611-9273-01fe841428a6" providerId="ADAL" clId="{AEC29601-34CB-D440-A1E9-E31C19E6E885}" dt="2022-09-11T13:41:59.872" v="40"/>
          <ac:spMkLst>
            <pc:docMk/>
            <pc:sldMk cId="3107318057" sldId="1115"/>
            <ac:spMk id="17" creationId="{00D8E076-C5C6-244A-81CF-AB38DBDED94B}"/>
          </ac:spMkLst>
        </pc:spChg>
        <pc:spChg chg="mod">
          <ac:chgData name="Nathaniel Swain" userId="127d7bad-1536-4611-9273-01fe841428a6" providerId="ADAL" clId="{AEC29601-34CB-D440-A1E9-E31C19E6E885}" dt="2022-09-11T13:40:58.672" v="28" actId="2711"/>
          <ac:spMkLst>
            <pc:docMk/>
            <pc:sldMk cId="3107318057" sldId="1115"/>
            <ac:spMk id="20" creationId="{10481AC7-ADAE-6B4E-B93B-936DE5711DD9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107318057" sldId="1115"/>
            <ac:spMk id="22" creationId="{99DCAA99-29B2-4075-A6E5-B01ECCB3020D}"/>
          </ac:spMkLst>
        </pc:spChg>
        <pc:spChg chg="mod">
          <ac:chgData name="Nathaniel Swain" userId="127d7bad-1536-4611-9273-01fe841428a6" providerId="ADAL" clId="{AEC29601-34CB-D440-A1E9-E31C19E6E885}" dt="2022-09-11T13:40:58.672" v="28" actId="2711"/>
          <ac:spMkLst>
            <pc:docMk/>
            <pc:sldMk cId="3107318057" sldId="1115"/>
            <ac:spMk id="23" creationId="{2438D249-86BE-2F44-B492-8FE34591DF3A}"/>
          </ac:spMkLst>
        </pc:spChg>
        <pc:spChg chg="mod">
          <ac:chgData name="Nathaniel Swain" userId="127d7bad-1536-4611-9273-01fe841428a6" providerId="ADAL" clId="{AEC29601-34CB-D440-A1E9-E31C19E6E885}" dt="2022-09-11T13:41:59.872" v="40"/>
          <ac:spMkLst>
            <pc:docMk/>
            <pc:sldMk cId="3107318057" sldId="1115"/>
            <ac:spMk id="24" creationId="{193598E5-1AD2-3546-BD91-BD0E88E8399C}"/>
          </ac:spMkLst>
        </pc:spChg>
        <pc:picChg chg="mod">
          <ac:chgData name="Nathaniel Swain" userId="127d7bad-1536-4611-9273-01fe841428a6" providerId="ADAL" clId="{AEC29601-34CB-D440-A1E9-E31C19E6E885}" dt="2022-09-11T13:41:02.256" v="29" actId="1076"/>
          <ac:picMkLst>
            <pc:docMk/>
            <pc:sldMk cId="3107318057" sldId="1115"/>
            <ac:picMk id="4" creationId="{B04D21BB-2553-4140-89AA-36786617BEF3}"/>
          </ac:picMkLst>
        </pc:picChg>
      </pc:sldChg>
      <pc:sldChg chg="modSp modAnim modNotes">
        <pc:chgData name="Nathaniel Swain" userId="127d7bad-1536-4611-9273-01fe841428a6" providerId="ADAL" clId="{AEC29601-34CB-D440-A1E9-E31C19E6E885}" dt="2022-09-11T13:42:24.738" v="42"/>
        <pc:sldMkLst>
          <pc:docMk/>
          <pc:sldMk cId="2524373110" sldId="1116"/>
        </pc:sldMkLst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2524373110" sldId="1116"/>
            <ac:spMk id="3" creationId="{257BD189-F805-4FF4-B77E-61AC883EEB44}"/>
          </ac:spMkLst>
        </pc:spChg>
        <pc:spChg chg="mod">
          <ac:chgData name="Nathaniel Swain" userId="127d7bad-1536-4611-9273-01fe841428a6" providerId="ADAL" clId="{AEC29601-34CB-D440-A1E9-E31C19E6E885}" dt="2022-09-11T13:41:59.872" v="40"/>
          <ac:spMkLst>
            <pc:docMk/>
            <pc:sldMk cId="2524373110" sldId="1116"/>
            <ac:spMk id="5" creationId="{CBDFDA83-FA8C-4417-BAC9-8365029A5E41}"/>
          </ac:spMkLst>
        </pc:spChg>
        <pc:spChg chg="mod">
          <ac:chgData name="Nathaniel Swain" userId="127d7bad-1536-4611-9273-01fe841428a6" providerId="ADAL" clId="{AEC29601-34CB-D440-A1E9-E31C19E6E885}" dt="2022-09-11T13:41:59.872" v="40"/>
          <ac:spMkLst>
            <pc:docMk/>
            <pc:sldMk cId="2524373110" sldId="1116"/>
            <ac:spMk id="6" creationId="{ACACBB08-57C9-44CC-ABF0-57EAAE932D6D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2524373110" sldId="1116"/>
            <ac:spMk id="9" creationId="{324F8894-020D-4093-97FA-5C948770A7AB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2524373110" sldId="1116"/>
            <ac:spMk id="13" creationId="{2F76EF5D-6A67-8541-8E09-D0849D0505FB}"/>
          </ac:spMkLst>
        </pc:spChg>
        <pc:spChg chg="mod">
          <ac:chgData name="Nathaniel Swain" userId="127d7bad-1536-4611-9273-01fe841428a6" providerId="ADAL" clId="{AEC29601-34CB-D440-A1E9-E31C19E6E885}" dt="2022-09-11T13:41:59.872" v="40"/>
          <ac:spMkLst>
            <pc:docMk/>
            <pc:sldMk cId="2524373110" sldId="1116"/>
            <ac:spMk id="17" creationId="{00D8E076-C5C6-244A-81CF-AB38DBDED94B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2524373110" sldId="1116"/>
            <ac:spMk id="21" creationId="{116B1075-671E-41A9-8194-C6FFCD99ACF7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2524373110" sldId="1116"/>
            <ac:spMk id="22" creationId="{99DCAA99-29B2-4075-A6E5-B01ECCB3020D}"/>
          </ac:spMkLst>
        </pc:spChg>
        <pc:spChg chg="mod">
          <ac:chgData name="Nathaniel Swain" userId="127d7bad-1536-4611-9273-01fe841428a6" providerId="ADAL" clId="{AEC29601-34CB-D440-A1E9-E31C19E6E885}" dt="2022-09-11T13:41:59.872" v="40"/>
          <ac:spMkLst>
            <pc:docMk/>
            <pc:sldMk cId="2524373110" sldId="1116"/>
            <ac:spMk id="24" creationId="{193598E5-1AD2-3546-BD91-BD0E88E8399C}"/>
          </ac:spMkLst>
        </pc:spChg>
      </pc:sldChg>
      <pc:sldChg chg="modSp mod modNotes">
        <pc:chgData name="Nathaniel Swain" userId="127d7bad-1536-4611-9273-01fe841428a6" providerId="ADAL" clId="{AEC29601-34CB-D440-A1E9-E31C19E6E885}" dt="2022-09-11T13:44:33.867" v="62" actId="1076"/>
        <pc:sldMkLst>
          <pc:docMk/>
          <pc:sldMk cId="2761373399" sldId="1117"/>
        </pc:sldMkLst>
        <pc:spChg chg="mod">
          <ac:chgData name="Nathaniel Swain" userId="127d7bad-1536-4611-9273-01fe841428a6" providerId="ADAL" clId="{AEC29601-34CB-D440-A1E9-E31C19E6E885}" dt="2022-09-11T13:44:33.867" v="62" actId="1076"/>
          <ac:spMkLst>
            <pc:docMk/>
            <pc:sldMk cId="2761373399" sldId="1117"/>
            <ac:spMk id="2" creationId="{F10FD4A6-7451-4052-B5DC-B3B2A9365030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2761373399" sldId="1117"/>
            <ac:spMk id="3" creationId="{44B35FC8-2725-40E3-95C5-F8AE9E090939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2761373399" sldId="1117"/>
            <ac:spMk id="4" creationId="{9BCB219F-0D48-4067-A8BB-98D65A279538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2761373399" sldId="1117"/>
            <ac:spMk id="13" creationId="{2F76EF5D-6A67-8541-8E09-D0849D0505FB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2761373399" sldId="1117"/>
            <ac:spMk id="15" creationId="{3B6EC101-47C7-6044-8355-6B9EFCA9B29F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2761373399" sldId="1117"/>
            <ac:spMk id="29" creationId="{496F3F25-9EA4-1346-9BFC-67C9069A4DB4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2761373399" sldId="1117"/>
            <ac:spMk id="47" creationId="{EAFEF590-01C4-384C-971C-081800AC4FFE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2761373399" sldId="1117"/>
            <ac:spMk id="54" creationId="{435017EC-15C5-A947-810B-F7776133319D}"/>
          </ac:spMkLst>
        </pc:spChg>
      </pc:sldChg>
      <pc:sldChg chg="modSp modNotes">
        <pc:chgData name="Nathaniel Swain" userId="127d7bad-1536-4611-9273-01fe841428a6" providerId="ADAL" clId="{AEC29601-34CB-D440-A1E9-E31C19E6E885}" dt="2022-09-11T13:41:55.494" v="39"/>
        <pc:sldMkLst>
          <pc:docMk/>
          <pc:sldMk cId="3850200514" sldId="1118"/>
        </pc:sldMkLst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850200514" sldId="1118"/>
            <ac:spMk id="2" creationId="{F10FD4A6-7451-4052-B5DC-B3B2A9365030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850200514" sldId="1118"/>
            <ac:spMk id="3" creationId="{44B35FC8-2725-40E3-95C5-F8AE9E090939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850200514" sldId="1118"/>
            <ac:spMk id="4" creationId="{9BCB219F-0D48-4067-A8BB-98D65A279538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850200514" sldId="1118"/>
            <ac:spMk id="13" creationId="{2F76EF5D-6A67-8541-8E09-D0849D0505FB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850200514" sldId="1118"/>
            <ac:spMk id="15" creationId="{3B6EC101-47C7-6044-8355-6B9EFCA9B29F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850200514" sldId="1118"/>
            <ac:spMk id="29" creationId="{496F3F25-9EA4-1346-9BFC-67C9069A4DB4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850200514" sldId="1118"/>
            <ac:spMk id="47" creationId="{EAFEF590-01C4-384C-971C-081800AC4FFE}"/>
          </ac:spMkLst>
        </pc:spChg>
        <pc:spChg chg="mod">
          <ac:chgData name="Nathaniel Swain" userId="127d7bad-1536-4611-9273-01fe841428a6" providerId="ADAL" clId="{AEC29601-34CB-D440-A1E9-E31C19E6E885}" dt="2022-09-11T13:41:55.494" v="39"/>
          <ac:spMkLst>
            <pc:docMk/>
            <pc:sldMk cId="3850200514" sldId="1118"/>
            <ac:spMk id="54" creationId="{435017EC-15C5-A947-810B-F7776133319D}"/>
          </ac:spMkLst>
        </pc:spChg>
      </pc:sldChg>
      <pc:sldMasterChg chg="modSldLayout">
        <pc:chgData name="Nathaniel Swain" userId="127d7bad-1536-4611-9273-01fe841428a6" providerId="ADAL" clId="{AEC29601-34CB-D440-A1E9-E31C19E6E885}" dt="2022-09-11T13:41:55.494" v="39"/>
        <pc:sldMasterMkLst>
          <pc:docMk/>
          <pc:sldMasterMk cId="2775120857" sldId="2147483648"/>
        </pc:sldMasterMkLst>
        <pc:sldLayoutChg chg="modSp">
          <pc:chgData name="Nathaniel Swain" userId="127d7bad-1536-4611-9273-01fe841428a6" providerId="ADAL" clId="{AEC29601-34CB-D440-A1E9-E31C19E6E885}" dt="2022-09-11T13:41:55.494" v="39"/>
          <pc:sldLayoutMkLst>
            <pc:docMk/>
            <pc:sldMasterMk cId="2775120857" sldId="2147483648"/>
            <pc:sldLayoutMk cId="234504711" sldId="2147483649"/>
          </pc:sldLayoutMkLst>
          <pc:spChg chg="mod">
            <ac:chgData name="Nathaniel Swain" userId="127d7bad-1536-4611-9273-01fe841428a6" providerId="ADAL" clId="{AEC29601-34CB-D440-A1E9-E31C19E6E885}" dt="2022-09-11T13:41:55.494" v="39"/>
            <ac:spMkLst>
              <pc:docMk/>
              <pc:sldMasterMk cId="2775120857" sldId="2147483648"/>
              <pc:sldLayoutMk cId="234504711" sldId="2147483649"/>
              <ac:spMk id="2" creationId="{B424DF3C-A9F6-A74C-B2D7-3B33D5CB162F}"/>
            </ac:spMkLst>
          </pc:spChg>
          <pc:spChg chg="mod">
            <ac:chgData name="Nathaniel Swain" userId="127d7bad-1536-4611-9273-01fe841428a6" providerId="ADAL" clId="{AEC29601-34CB-D440-A1E9-E31C19E6E885}" dt="2022-09-11T13:41:55.494" v="39"/>
            <ac:spMkLst>
              <pc:docMk/>
              <pc:sldMasterMk cId="2775120857" sldId="2147483648"/>
              <pc:sldLayoutMk cId="234504711" sldId="2147483649"/>
              <ac:spMk id="3" creationId="{7FF99FB5-7327-DB4A-81B6-1BB81F519AD5}"/>
            </ac:spMkLst>
          </pc:spChg>
        </pc:sldLayoutChg>
        <pc:sldLayoutChg chg="modSp">
          <pc:chgData name="Nathaniel Swain" userId="127d7bad-1536-4611-9273-01fe841428a6" providerId="ADAL" clId="{AEC29601-34CB-D440-A1E9-E31C19E6E885}" dt="2022-09-11T13:41:55.494" v="39"/>
          <pc:sldLayoutMkLst>
            <pc:docMk/>
            <pc:sldMasterMk cId="2775120857" sldId="2147483648"/>
            <pc:sldLayoutMk cId="1640025202" sldId="2147483650"/>
          </pc:sldLayoutMkLst>
          <pc:spChg chg="mod">
            <ac:chgData name="Nathaniel Swain" userId="127d7bad-1536-4611-9273-01fe841428a6" providerId="ADAL" clId="{AEC29601-34CB-D440-A1E9-E31C19E6E885}" dt="2022-09-11T13:41:55.494" v="39"/>
            <ac:spMkLst>
              <pc:docMk/>
              <pc:sldMasterMk cId="2775120857" sldId="2147483648"/>
              <pc:sldLayoutMk cId="1640025202" sldId="2147483650"/>
              <ac:spMk id="7" creationId="{2F2DCB97-0D6D-D24D-9616-6D9C8B48B5F1}"/>
            </ac:spMkLst>
          </pc:spChg>
        </pc:sldLayoutChg>
        <pc:sldLayoutChg chg="modSp">
          <pc:chgData name="Nathaniel Swain" userId="127d7bad-1536-4611-9273-01fe841428a6" providerId="ADAL" clId="{AEC29601-34CB-D440-A1E9-E31C19E6E885}" dt="2022-09-11T13:41:55.494" v="39"/>
          <pc:sldLayoutMkLst>
            <pc:docMk/>
            <pc:sldMasterMk cId="2775120857" sldId="2147483648"/>
            <pc:sldLayoutMk cId="2456654919" sldId="2147483652"/>
          </pc:sldLayoutMkLst>
          <pc:spChg chg="mod">
            <ac:chgData name="Nathaniel Swain" userId="127d7bad-1536-4611-9273-01fe841428a6" providerId="ADAL" clId="{AEC29601-34CB-D440-A1E9-E31C19E6E885}" dt="2022-09-11T13:41:55.494" v="39"/>
            <ac:spMkLst>
              <pc:docMk/>
              <pc:sldMasterMk cId="2775120857" sldId="2147483648"/>
              <pc:sldLayoutMk cId="2456654919" sldId="2147483652"/>
              <ac:spMk id="8" creationId="{8633E7EF-8333-004D-9986-361535AB8073}"/>
            </ac:spMkLst>
          </pc:spChg>
        </pc:sldLayoutChg>
        <pc:sldLayoutChg chg="modSp">
          <pc:chgData name="Nathaniel Swain" userId="127d7bad-1536-4611-9273-01fe841428a6" providerId="ADAL" clId="{AEC29601-34CB-D440-A1E9-E31C19E6E885}" dt="2022-09-11T13:41:55.494" v="39"/>
          <pc:sldLayoutMkLst>
            <pc:docMk/>
            <pc:sldMasterMk cId="2775120857" sldId="2147483648"/>
            <pc:sldLayoutMk cId="3497602283" sldId="2147483654"/>
          </pc:sldLayoutMkLst>
          <pc:spChg chg="mod">
            <ac:chgData name="Nathaniel Swain" userId="127d7bad-1536-4611-9273-01fe841428a6" providerId="ADAL" clId="{AEC29601-34CB-D440-A1E9-E31C19E6E885}" dt="2022-09-11T13:41:55.494" v="39"/>
            <ac:spMkLst>
              <pc:docMk/>
              <pc:sldMasterMk cId="2775120857" sldId="2147483648"/>
              <pc:sldLayoutMk cId="3497602283" sldId="2147483654"/>
              <ac:spMk id="6" creationId="{5C6E0622-470A-DF43-A10A-EBE7A893DD54}"/>
            </ac:spMkLst>
          </pc:spChg>
        </pc:sldLayoutChg>
        <pc:sldLayoutChg chg="modSp">
          <pc:chgData name="Nathaniel Swain" userId="127d7bad-1536-4611-9273-01fe841428a6" providerId="ADAL" clId="{AEC29601-34CB-D440-A1E9-E31C19E6E885}" dt="2022-09-11T13:41:55.494" v="39"/>
          <pc:sldLayoutMkLst>
            <pc:docMk/>
            <pc:sldMasterMk cId="2775120857" sldId="2147483648"/>
            <pc:sldLayoutMk cId="1237106047" sldId="2147483655"/>
          </pc:sldLayoutMkLst>
          <pc:spChg chg="mod">
            <ac:chgData name="Nathaniel Swain" userId="127d7bad-1536-4611-9273-01fe841428a6" providerId="ADAL" clId="{AEC29601-34CB-D440-A1E9-E31C19E6E885}" dt="2022-09-11T13:41:55.494" v="39"/>
            <ac:spMkLst>
              <pc:docMk/>
              <pc:sldMasterMk cId="2775120857" sldId="2147483648"/>
              <pc:sldLayoutMk cId="1237106047" sldId="2147483655"/>
              <ac:spMk id="5" creationId="{D11DC703-45CF-7445-9615-019B1B114F37}"/>
            </ac:spMkLst>
          </pc:spChg>
        </pc:sldLayoutChg>
        <pc:sldLayoutChg chg="modSp">
          <pc:chgData name="Nathaniel Swain" userId="127d7bad-1536-4611-9273-01fe841428a6" providerId="ADAL" clId="{AEC29601-34CB-D440-A1E9-E31C19E6E885}" dt="2022-09-11T13:41:55.494" v="39"/>
          <pc:sldLayoutMkLst>
            <pc:docMk/>
            <pc:sldMasterMk cId="2775120857" sldId="2147483648"/>
            <pc:sldLayoutMk cId="1263031225" sldId="2147483657"/>
          </pc:sldLayoutMkLst>
          <pc:spChg chg="mod">
            <ac:chgData name="Nathaniel Swain" userId="127d7bad-1536-4611-9273-01fe841428a6" providerId="ADAL" clId="{AEC29601-34CB-D440-A1E9-E31C19E6E885}" dt="2022-09-11T13:41:55.494" v="39"/>
            <ac:spMkLst>
              <pc:docMk/>
              <pc:sldMasterMk cId="2775120857" sldId="2147483648"/>
              <pc:sldLayoutMk cId="1263031225" sldId="2147483657"/>
              <ac:spMk id="8" creationId="{2C9AE920-E8E4-984D-86F5-698273FF0B20}"/>
            </ac:spMkLst>
          </pc:spChg>
        </pc:sldLayoutChg>
        <pc:sldLayoutChg chg="modSp">
          <pc:chgData name="Nathaniel Swain" userId="127d7bad-1536-4611-9273-01fe841428a6" providerId="ADAL" clId="{AEC29601-34CB-D440-A1E9-E31C19E6E885}" dt="2022-09-11T13:41:55.494" v="39"/>
          <pc:sldLayoutMkLst>
            <pc:docMk/>
            <pc:sldMasterMk cId="2775120857" sldId="2147483648"/>
            <pc:sldLayoutMk cId="1065165252" sldId="2147483658"/>
          </pc:sldLayoutMkLst>
          <pc:spChg chg="mod">
            <ac:chgData name="Nathaniel Swain" userId="127d7bad-1536-4611-9273-01fe841428a6" providerId="ADAL" clId="{AEC29601-34CB-D440-A1E9-E31C19E6E885}" dt="2022-09-11T13:41:55.494" v="39"/>
            <ac:spMkLst>
              <pc:docMk/>
              <pc:sldMasterMk cId="2775120857" sldId="2147483648"/>
              <pc:sldLayoutMk cId="1065165252" sldId="2147483658"/>
              <ac:spMk id="6" creationId="{801385AA-F6F5-B04A-A946-3BA1768A872C}"/>
            </ac:spMkLst>
          </pc:spChg>
        </pc:sldLayoutChg>
        <pc:sldLayoutChg chg="modSp">
          <pc:chgData name="Nathaniel Swain" userId="127d7bad-1536-4611-9273-01fe841428a6" providerId="ADAL" clId="{AEC29601-34CB-D440-A1E9-E31C19E6E885}" dt="2022-09-11T13:41:55.494" v="39"/>
          <pc:sldLayoutMkLst>
            <pc:docMk/>
            <pc:sldMasterMk cId="2775120857" sldId="2147483648"/>
            <pc:sldLayoutMk cId="3978854527" sldId="2147483659"/>
          </pc:sldLayoutMkLst>
          <pc:spChg chg="mod">
            <ac:chgData name="Nathaniel Swain" userId="127d7bad-1536-4611-9273-01fe841428a6" providerId="ADAL" clId="{AEC29601-34CB-D440-A1E9-E31C19E6E885}" dt="2022-09-11T13:41:55.494" v="39"/>
            <ac:spMkLst>
              <pc:docMk/>
              <pc:sldMasterMk cId="2775120857" sldId="2147483648"/>
              <pc:sldLayoutMk cId="3978854527" sldId="2147483659"/>
              <ac:spMk id="8" creationId="{8633E7EF-8333-004D-9986-361535AB8073}"/>
            </ac:spMkLst>
          </pc:spChg>
        </pc:sldLayoutChg>
        <pc:sldLayoutChg chg="modSp">
          <pc:chgData name="Nathaniel Swain" userId="127d7bad-1536-4611-9273-01fe841428a6" providerId="ADAL" clId="{AEC29601-34CB-D440-A1E9-E31C19E6E885}" dt="2022-09-11T13:41:55.494" v="39"/>
          <pc:sldLayoutMkLst>
            <pc:docMk/>
            <pc:sldMasterMk cId="2775120857" sldId="2147483648"/>
            <pc:sldLayoutMk cId="4099011351" sldId="2147483661"/>
          </pc:sldLayoutMkLst>
          <pc:spChg chg="mod">
            <ac:chgData name="Nathaniel Swain" userId="127d7bad-1536-4611-9273-01fe841428a6" providerId="ADAL" clId="{AEC29601-34CB-D440-A1E9-E31C19E6E885}" dt="2022-09-11T13:41:55.494" v="39"/>
            <ac:spMkLst>
              <pc:docMk/>
              <pc:sldMasterMk cId="2775120857" sldId="2147483648"/>
              <pc:sldLayoutMk cId="4099011351" sldId="2147483661"/>
              <ac:spMk id="8" creationId="{2C9AE920-E8E4-984D-86F5-698273FF0B20}"/>
            </ac:spMkLst>
          </pc:spChg>
          <pc:spChg chg="mod">
            <ac:chgData name="Nathaniel Swain" userId="127d7bad-1536-4611-9273-01fe841428a6" providerId="ADAL" clId="{AEC29601-34CB-D440-A1E9-E31C19E6E885}" dt="2022-09-11T13:41:55.494" v="39"/>
            <ac:spMkLst>
              <pc:docMk/>
              <pc:sldMasterMk cId="2775120857" sldId="2147483648"/>
              <pc:sldLayoutMk cId="4099011351" sldId="2147483661"/>
              <ac:spMk id="9" creationId="{51D41379-298D-634D-B43E-DAE63E29B9FB}"/>
            </ac:spMkLst>
          </pc:spChg>
        </pc:sldLayoutChg>
        <pc:sldLayoutChg chg="modSp">
          <pc:chgData name="Nathaniel Swain" userId="127d7bad-1536-4611-9273-01fe841428a6" providerId="ADAL" clId="{AEC29601-34CB-D440-A1E9-E31C19E6E885}" dt="2022-09-11T13:41:55.494" v="39"/>
          <pc:sldLayoutMkLst>
            <pc:docMk/>
            <pc:sldMasterMk cId="2775120857" sldId="2147483648"/>
            <pc:sldLayoutMk cId="3300466250" sldId="2147483662"/>
          </pc:sldLayoutMkLst>
          <pc:spChg chg="mod">
            <ac:chgData name="Nathaniel Swain" userId="127d7bad-1536-4611-9273-01fe841428a6" providerId="ADAL" clId="{AEC29601-34CB-D440-A1E9-E31C19E6E885}" dt="2022-09-11T13:41:55.494" v="39"/>
            <ac:spMkLst>
              <pc:docMk/>
              <pc:sldMasterMk cId="2775120857" sldId="2147483648"/>
              <pc:sldLayoutMk cId="3300466250" sldId="2147483662"/>
              <ac:spMk id="8" creationId="{2C9AE920-E8E4-984D-86F5-698273FF0B20}"/>
            </ac:spMkLst>
          </pc:spChg>
          <pc:spChg chg="mod">
            <ac:chgData name="Nathaniel Swain" userId="127d7bad-1536-4611-9273-01fe841428a6" providerId="ADAL" clId="{AEC29601-34CB-D440-A1E9-E31C19E6E885}" dt="2022-09-11T13:41:55.494" v="39"/>
            <ac:spMkLst>
              <pc:docMk/>
              <pc:sldMasterMk cId="2775120857" sldId="2147483648"/>
              <pc:sldLayoutMk cId="3300466250" sldId="2147483662"/>
              <ac:spMk id="9" creationId="{F3F7088B-757B-CC4D-AFAE-21DE799236B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C54138-339B-0846-A08D-7ED79AE18B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Segoe UI Symbol" panose="020B0502040204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AADF6E-71D0-B64B-9BA5-12BF6A1D1C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2CE9F-29E3-3E4E-A7F7-7913BAB111AD}" type="datetimeFigureOut">
              <a:rPr lang="en-US" smtClean="0">
                <a:latin typeface="Segoe UI Symbol" panose="020B0502040204020203" pitchFamily="34" charset="0"/>
              </a:rPr>
              <a:t>9/11/22</a:t>
            </a:fld>
            <a:endParaRPr lang="en-US">
              <a:latin typeface="Segoe UI Symbol" panose="020B05020402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AE7256-0754-2048-8B8C-8DF1E055C1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Segoe UI Symbol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2ED5B-F6DD-4844-A3E1-36E9091C42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2ED06-C822-024A-889C-7FD10C83BB6C}" type="slidenum">
              <a:rPr lang="en-US" smtClean="0">
                <a:latin typeface="Segoe UI Symbol" panose="020B0502040204020203" pitchFamily="34" charset="0"/>
              </a:rPr>
              <a:t>‹#›</a:t>
            </a:fld>
            <a:endParaRPr lang="en-US">
              <a:latin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876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 Symbol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 Symbol" panose="020B0502040204020203" pitchFamily="34" charset="0"/>
              </a:defRPr>
            </a:lvl1pPr>
          </a:lstStyle>
          <a:p>
            <a:fld id="{DDB810BC-3E9A-6040-B5F5-23727BB1ED62}" type="datetimeFigureOut">
              <a:rPr lang="en-US" smtClean="0"/>
              <a:pPr/>
              <a:t>9/11/22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 Symbol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 Symbol" panose="020B0502040204020203" pitchFamily="34" charset="0"/>
              </a:defRPr>
            </a:lvl1pPr>
          </a:lstStyle>
          <a:p>
            <a:fld id="{EDB13CF5-89B5-6943-B54F-D805D9A7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7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 Symbol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 Symbol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 Symbol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 Symbol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 Symbol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13CF5-89B5-6943-B54F-D805D9A778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9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Segoe UI Symbol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210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>
              <a:ea typeface="Segoe UI Symbo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13CF5-89B5-6943-B54F-D805D9A778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ymbol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ymbol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981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3080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13CF5-89B5-6943-B54F-D805D9A7783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90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13CF5-89B5-6943-B54F-D805D9A7783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03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Segoe UI Symbol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2577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9903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1205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Segoe UI Symbol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6205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Segoe UI Symbol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3269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13CF5-89B5-6943-B54F-D805D9A7783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97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Segoe UI Symbol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5895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>
              <a:ea typeface="Segoe UI Symbo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13CF5-89B5-6943-B54F-D805D9A778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ymbol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ymbol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4439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13CF5-89B5-6943-B54F-D805D9A7783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846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13CF5-89B5-6943-B54F-D805D9A7783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303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Segoe UI Symbol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94959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Segoe UI Symbol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36840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Segoe UI Symbol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70963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Segoe UI Symbol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2099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Segoe UI Symbol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40530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Segoe UI Symbol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9626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Segoe UI Symbol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80113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Segoe UI Symbol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8743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>
              <a:ea typeface="Segoe UI Symbo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13CF5-89B5-6943-B54F-D805D9A778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ymbol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ymbol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0370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05663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83428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Segoe UI Symbol" panose="020B0502040204020203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13CF5-89B5-6943-B54F-D805D9A7783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66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228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5194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2544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674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2285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Segoe UI Symbol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3386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4DF3C-A9F6-A74C-B2D7-3B33D5CB16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solidFill>
                  <a:schemeClr val="tx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insert Unit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F99FB5-7327-DB4A-81B6-1BB81F519A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10800" y="6530546"/>
            <a:ext cx="1981200" cy="327454"/>
          </a:xfrm>
          <a:solidFill>
            <a:srgbClr val="6AA84F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Insert year, subject, unit no.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D727-2B25-0049-B30B-05E0BDA8B5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172816"/>
            <a:ext cx="3932237" cy="974036"/>
          </a:xfrm>
        </p:spPr>
        <p:txBody>
          <a:bodyPr anchor="t" anchorCtr="0"/>
          <a:lstStyle>
            <a:lvl1pPr>
              <a:defRPr sz="3200" b="1"/>
            </a:lvl1pPr>
          </a:lstStyle>
          <a:p>
            <a:r>
              <a:rPr lang="en-GB"/>
              <a:t>Click to edit heading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D10894-7922-E147-8CD4-A81E79C636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46769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021DE1-9BCE-A243-862B-D363ED406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16827"/>
            <a:ext cx="3932237" cy="36521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C9AE920-E8E4-984D-86F5-698273FF0B20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1353800" y="6530546"/>
            <a:ext cx="838200" cy="327454"/>
          </a:xfrm>
          <a:solidFill>
            <a:srgbClr val="6AA84F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XX-XX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1F834A-5A65-0E43-BA2F-74CACF7362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83187" y="5868988"/>
            <a:ext cx="4676907" cy="322262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sz="800"/>
              <a:t>Click to add source information</a:t>
            </a:r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55E15F0-BF04-F544-A736-853A369DD4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419421" y="87187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B1C6D4A-A5FF-984F-899F-B045D72B6E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12636" y="0"/>
            <a:ext cx="1979364" cy="320257"/>
          </a:xfrm>
          <a:solidFill>
            <a:schemeClr val="accent6"/>
          </a:solidFill>
        </p:spPr>
        <p:txBody>
          <a:bodyPr wrap="square" tIns="90000" bIns="90000">
            <a:sp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000"/>
              <a:t>Click to insert text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F7088B-757B-CC4D-AFAE-21DE799236B0}"/>
              </a:ext>
            </a:extLst>
          </p:cNvPr>
          <p:cNvSpPr txBox="1">
            <a:spLocks/>
          </p:cNvSpPr>
          <p:nvPr/>
        </p:nvSpPr>
        <p:spPr>
          <a:xfrm>
            <a:off x="839788" y="872009"/>
            <a:ext cx="700833" cy="230832"/>
          </a:xfrm>
          <a:prstGeom prst="rect">
            <a:avLst/>
          </a:prstGeom>
          <a:solidFill>
            <a:srgbClr val="6AA84F"/>
          </a:solidFill>
        </p:spPr>
        <p:txBody>
          <a:bodyPr vert="horz" wrap="none" lIns="91440" tIns="45720" rIns="91440" bIns="45720" rtlCol="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i="0" dirty="0">
                <a:latin typeface="Segoe UI Symbol" panose="020B0502040204020203" pitchFamily="34" charset="0"/>
              </a:rPr>
              <a:t>ACTIVITY</a:t>
            </a:r>
            <a:endParaRPr lang="en-US" b="0" i="0" dirty="0">
              <a:latin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466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ans of Participa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4FE46E2-B2C3-EE43-8396-2A879938A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560" y="2500278"/>
            <a:ext cx="720000" cy="720000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B037BB0E-0F2B-EF4C-9825-19F712F48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560" y="3305045"/>
            <a:ext cx="720000" cy="7200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ADD8388-D5B5-1A4D-ADE6-C88BEEA61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560" y="4109812"/>
            <a:ext cx="720001" cy="720001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2A0C060-8DC1-D64B-A7AA-2536220A2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4419" y="4914579"/>
            <a:ext cx="720001" cy="720001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C49C7C8A-034A-5941-B117-F6F6545A44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418" y="4914579"/>
            <a:ext cx="720001" cy="7200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CF84EB3-3883-144D-8BEC-C637BB6E2FF3}"/>
              </a:ext>
            </a:extLst>
          </p:cNvPr>
          <p:cNvSpPr txBox="1"/>
          <p:nvPr/>
        </p:nvSpPr>
        <p:spPr>
          <a:xfrm>
            <a:off x="2259038" y="2583278"/>
            <a:ext cx="2900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latin typeface="Segoe UI Symbol" panose="020B0502040204020203" pitchFamily="34" charset="0"/>
              </a:rPr>
              <a:t>WHITEBOARDS</a:t>
            </a:r>
          </a:p>
          <a:p>
            <a:r>
              <a:rPr lang="en-US" sz="1000" b="0">
                <a:latin typeface="Segoe UI Symbol" panose="020B0502040204020203" pitchFamily="34" charset="0"/>
              </a:rPr>
              <a:t>All students respond to the teacher’s question, showing their responses at the same time.</a:t>
            </a:r>
          </a:p>
        </p:txBody>
      </p:sp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E5C0AAEF-756E-1846-95C4-07041A50DD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9485" y="2500278"/>
            <a:ext cx="720000" cy="720000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8D7B7CFC-6EB8-3843-85CD-BAB4EACDEF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9485" y="2500278"/>
            <a:ext cx="720000" cy="720000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4E7FB63F-F338-BE46-AF08-EE4AC87C84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9484" y="2500278"/>
            <a:ext cx="720001" cy="720001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8D0A038A-4FC3-544C-AF8F-7AD268CA89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39483" y="2500278"/>
            <a:ext cx="720001" cy="720001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91AA171F-10E5-D54B-A3D6-0C8A1053BB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9482" y="3305043"/>
            <a:ext cx="720002" cy="720002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72338F61-BFB1-C341-AD2C-17AB1E23AA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39482" y="4109809"/>
            <a:ext cx="720001" cy="72000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71802FD-ECFC-6748-968D-9D4568440A2F}"/>
              </a:ext>
            </a:extLst>
          </p:cNvPr>
          <p:cNvSpPr txBox="1"/>
          <p:nvPr/>
        </p:nvSpPr>
        <p:spPr>
          <a:xfrm>
            <a:off x="2259038" y="3388045"/>
            <a:ext cx="2900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latin typeface="Segoe UI Symbol" panose="020B0502040204020203" pitchFamily="34" charset="0"/>
              </a:rPr>
              <a:t>COLD CALL</a:t>
            </a:r>
          </a:p>
          <a:p>
            <a:r>
              <a:rPr lang="en-US" sz="1000" b="0">
                <a:latin typeface="Segoe UI Symbol" panose="020B0502040204020203" pitchFamily="34" charset="0"/>
              </a:rPr>
              <a:t>The teacher asks a question, gives wait time, then calls on individual students to respond.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F6DF04-5F83-B041-B12A-FFF63CC1FEF3}"/>
              </a:ext>
            </a:extLst>
          </p:cNvPr>
          <p:cNvSpPr txBox="1"/>
          <p:nvPr/>
        </p:nvSpPr>
        <p:spPr>
          <a:xfrm>
            <a:off x="2259038" y="4192812"/>
            <a:ext cx="2900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latin typeface="Segoe UI Symbol" panose="020B0502040204020203" pitchFamily="34" charset="0"/>
              </a:rPr>
              <a:t>IN YOUR BOOK</a:t>
            </a:r>
          </a:p>
          <a:p>
            <a:r>
              <a:rPr lang="en-US" sz="1000" b="0">
                <a:latin typeface="Segoe UI Symbol" panose="020B0502040204020203" pitchFamily="34" charset="0"/>
              </a:rPr>
              <a:t>Students respond to a prompt in their exercise book or booklet.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8FEB5D-D8A7-B341-8038-4FA322AD4CB8}"/>
              </a:ext>
            </a:extLst>
          </p:cNvPr>
          <p:cNvSpPr txBox="1"/>
          <p:nvPr/>
        </p:nvSpPr>
        <p:spPr>
          <a:xfrm>
            <a:off x="2259038" y="4997579"/>
            <a:ext cx="290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latin typeface="Segoe UI Symbol" panose="020B0502040204020203" pitchFamily="34" charset="0"/>
              </a:rPr>
              <a:t>THUMBS UP, THUMBS DOWN</a:t>
            </a:r>
          </a:p>
          <a:p>
            <a:r>
              <a:rPr lang="en-US" sz="1000" b="0">
                <a:latin typeface="Segoe UI Symbol" panose="020B0502040204020203" pitchFamily="34" charset="0"/>
              </a:rPr>
              <a:t>Students indicate whether they agree or disagree with a statement, or whether something is an example or non-example.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245E952-2629-C84F-ACA3-4D2B0CC21EA8}"/>
              </a:ext>
            </a:extLst>
          </p:cNvPr>
          <p:cNvSpPr txBox="1"/>
          <p:nvPr/>
        </p:nvSpPr>
        <p:spPr>
          <a:xfrm>
            <a:off x="8857961" y="2583278"/>
            <a:ext cx="2900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latin typeface="Segoe UI Symbol" panose="020B0502040204020203" pitchFamily="34" charset="0"/>
              </a:rPr>
              <a:t>MULTIPLE CHOICE</a:t>
            </a:r>
          </a:p>
          <a:p>
            <a:r>
              <a:rPr lang="en-US" sz="1000" b="0">
                <a:latin typeface="Segoe UI Symbol" panose="020B0502040204020203" pitchFamily="34" charset="0"/>
              </a:rPr>
              <a:t>All students respond to a multiple-choice question with their fingers when prompted.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75B77A-5EE6-D347-B0E4-33C9E3FE3774}"/>
              </a:ext>
            </a:extLst>
          </p:cNvPr>
          <p:cNvSpPr txBox="1"/>
          <p:nvPr/>
        </p:nvSpPr>
        <p:spPr>
          <a:xfrm>
            <a:off x="8857961" y="3431830"/>
            <a:ext cx="2900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latin typeface="Segoe UI Symbol" panose="020B0502040204020203" pitchFamily="34" charset="0"/>
              </a:rPr>
              <a:t>TURN AND TALK</a:t>
            </a:r>
          </a:p>
          <a:p>
            <a:r>
              <a:rPr lang="en-US" sz="1000" b="0">
                <a:latin typeface="Segoe UI Symbol" panose="020B0502040204020203" pitchFamily="34" charset="0"/>
              </a:rPr>
              <a:t>Students discuss with the person next to them.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F10FA1A-155E-F048-B094-1247319BFFF4}"/>
              </a:ext>
            </a:extLst>
          </p:cNvPr>
          <p:cNvSpPr txBox="1"/>
          <p:nvPr/>
        </p:nvSpPr>
        <p:spPr>
          <a:xfrm>
            <a:off x="8857961" y="4192812"/>
            <a:ext cx="2900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latin typeface="Segoe UI Symbol" panose="020B0502040204020203" pitchFamily="34" charset="0"/>
              </a:rPr>
              <a:t>CHORAL RESPONSE</a:t>
            </a:r>
          </a:p>
          <a:p>
            <a:r>
              <a:rPr lang="en-US" sz="1000" b="0">
                <a:latin typeface="Segoe UI Symbol" panose="020B0502040204020203" pitchFamily="34" charset="0"/>
              </a:rPr>
              <a:t>Students respond orally all together.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D20C5D-7ED2-2743-93FA-FAE5308776E5}"/>
              </a:ext>
            </a:extLst>
          </p:cNvPr>
          <p:cNvSpPr txBox="1"/>
          <p:nvPr/>
        </p:nvSpPr>
        <p:spPr>
          <a:xfrm>
            <a:off x="1434419" y="1009344"/>
            <a:ext cx="9323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Segoe UI Symbol" panose="020B0502040204020203" pitchFamily="34" charset="0"/>
              </a:rPr>
              <a:t>Means of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529101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edi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EE0F2-4C49-E944-998C-AA9CBD20CD8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00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sz="1000"/>
              <a:t>Click to insert text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13375-15AC-A741-A082-A6DEA491DB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00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633E7EF-8333-004D-9986-361535AB807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0210800" y="6530546"/>
            <a:ext cx="1981200" cy="327454"/>
          </a:xfrm>
          <a:solidFill>
            <a:srgbClr val="6AA84F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Insert year, subject, unit no.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069C9-B38A-634F-8426-488928D6572B}"/>
              </a:ext>
            </a:extLst>
          </p:cNvPr>
          <p:cNvSpPr txBox="1"/>
          <p:nvPr/>
        </p:nvSpPr>
        <p:spPr>
          <a:xfrm>
            <a:off x="838200" y="702601"/>
            <a:ext cx="7842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Segoe UI Symbol" panose="020B0502040204020203" pitchFamily="34" charset="0"/>
              </a:rPr>
              <a:t>Credits</a:t>
            </a:r>
          </a:p>
        </p:txBody>
      </p:sp>
    </p:spTree>
    <p:extLst>
      <p:ext uri="{BB962C8B-B14F-4D97-AF65-F5344CB8AC3E}">
        <p14:creationId xmlns:p14="http://schemas.microsoft.com/office/powerpoint/2010/main" val="3978854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36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EE0F2-4C49-E944-998C-AA9CBD20C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13375-15AC-A741-A082-A6DEA491DB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633E7EF-8333-004D-9986-361535AB807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0210800" y="6530546"/>
            <a:ext cx="1981200" cy="327454"/>
          </a:xfrm>
          <a:solidFill>
            <a:schemeClr val="accent1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Insert year, subject, unit no.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48E127-C63F-CF41-8E0E-46237C182479}"/>
              </a:ext>
            </a:extLst>
          </p:cNvPr>
          <p:cNvSpPr txBox="1"/>
          <p:nvPr/>
        </p:nvSpPr>
        <p:spPr>
          <a:xfrm>
            <a:off x="838200" y="767255"/>
            <a:ext cx="81901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Segoe UI Symbol" panose="020B0502040204020203" pitchFamily="34" charset="0"/>
              </a:rPr>
              <a:t>Lessons</a:t>
            </a:r>
          </a:p>
        </p:txBody>
      </p:sp>
    </p:spTree>
    <p:extLst>
      <p:ext uri="{BB962C8B-B14F-4D97-AF65-F5344CB8AC3E}">
        <p14:creationId xmlns:p14="http://schemas.microsoft.com/office/powerpoint/2010/main" val="245665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1DCE2-2145-4F44-B891-33046D2268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17773"/>
            <a:ext cx="10515600" cy="812178"/>
          </a:xfrm>
        </p:spPr>
        <p:txBody>
          <a:bodyPr anchor="ctr" anchorCtr="1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lesson title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833453-DEB9-DB4C-9CBD-211712B7C2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1525" y="2919049"/>
            <a:ext cx="3028950" cy="198724"/>
          </a:xfrm>
        </p:spPr>
        <p:txBody>
          <a:bodyPr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LESSON NUMBER</a:t>
            </a:r>
          </a:p>
        </p:txBody>
      </p:sp>
    </p:spTree>
    <p:extLst>
      <p:ext uri="{BB962C8B-B14F-4D97-AF65-F5344CB8AC3E}">
        <p14:creationId xmlns:p14="http://schemas.microsoft.com/office/powerpoint/2010/main" val="816832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i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D10894-7922-E147-8CD4-A81E79C636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46769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021DE1-9BCE-A243-862B-D363ED406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01675"/>
            <a:ext cx="3932237" cy="45673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C9AE920-E8E4-984D-86F5-698273FF0B20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1353800" y="6530546"/>
            <a:ext cx="838200" cy="327454"/>
          </a:xfrm>
          <a:solidFill>
            <a:schemeClr val="accent1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XX-XX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1F834A-5A65-0E43-BA2F-74CACF7362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83187" y="5868988"/>
            <a:ext cx="4676907" cy="322262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sz="800"/>
              <a:t>Click to add source information</a:t>
            </a:r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55E15F0-BF04-F544-A736-853A369DD4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419421" y="87187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B1C6D4A-A5FF-984F-899F-B045D72B6E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12636" y="0"/>
            <a:ext cx="1979364" cy="320257"/>
          </a:xfrm>
          <a:solidFill>
            <a:schemeClr val="accent1"/>
          </a:solidFill>
        </p:spPr>
        <p:txBody>
          <a:bodyPr wrap="square" tIns="90000" bIns="90000">
            <a:sp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000"/>
              <a:t>Click to insert text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1D41379-298D-634D-B43E-DAE63E29B9FB}"/>
              </a:ext>
            </a:extLst>
          </p:cNvPr>
          <p:cNvSpPr txBox="1">
            <a:spLocks/>
          </p:cNvSpPr>
          <p:nvPr/>
        </p:nvSpPr>
        <p:spPr>
          <a:xfrm>
            <a:off x="839788" y="987425"/>
            <a:ext cx="997389" cy="230832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91440" tIns="45720" rIns="91440" bIns="45720" rtlCol="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i="0" dirty="0">
                <a:latin typeface="Segoe UI Symbol" panose="020B0502040204020203" pitchFamily="34" charset="0"/>
              </a:rPr>
              <a:t>ORIENTATION</a:t>
            </a:r>
            <a:endParaRPr lang="en-US" b="0" i="0" dirty="0">
              <a:latin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11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D727-2B25-0049-B30B-05E0BDA8B5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GB"/>
              <a:t>Click to edit heading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D10894-7922-E147-8CD4-A81E79C636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46769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021DE1-9BCE-A243-862B-D363ED406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C9AE920-E8E4-984D-86F5-698273FF0B20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1353800" y="6530546"/>
            <a:ext cx="838200" cy="327454"/>
          </a:xfrm>
          <a:solidFill>
            <a:srgbClr val="6AA84F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XX-XX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1F834A-5A65-0E43-BA2F-74CACF7362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83187" y="5868988"/>
            <a:ext cx="4676907" cy="322262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sz="800"/>
              <a:t>Click to add source information</a:t>
            </a:r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55E15F0-BF04-F544-A736-853A369DD4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419421" y="87187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B1C6D4A-A5FF-984F-899F-B045D72B6E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12636" y="0"/>
            <a:ext cx="1979364" cy="320257"/>
          </a:xfrm>
          <a:solidFill>
            <a:schemeClr val="accent6"/>
          </a:solidFill>
        </p:spPr>
        <p:txBody>
          <a:bodyPr wrap="square" tIns="90000" bIns="90000">
            <a:sp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000"/>
              <a:t>Click to insert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31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5629B-0D19-0B45-A782-26CC18CD2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508006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GB"/>
              <a:t>Click to edit heading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2CCE8-2288-A34F-AF59-50CA953580D1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2DCB97-0D6D-D24D-9616-6D9C8B48B5F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1353800" y="6530546"/>
            <a:ext cx="838200" cy="327454"/>
          </a:xfrm>
          <a:solidFill>
            <a:srgbClr val="6AA84F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XX-XX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B55BECD-0A91-6247-81CB-A42C2AF451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19421" y="87187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E45E93E-BDEA-784C-AA69-F9C61064A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12636" y="0"/>
            <a:ext cx="1979364" cy="320257"/>
          </a:xfrm>
          <a:solidFill>
            <a:schemeClr val="accent6"/>
          </a:solidFill>
        </p:spPr>
        <p:txBody>
          <a:bodyPr wrap="square" tIns="90000" bIns="90000">
            <a:spAutoFit/>
          </a:bodyPr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000"/>
              <a:t>Click to insert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25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EBA86-DEDC-7E4B-821B-F846AD994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14390"/>
            <a:ext cx="7765973" cy="3018622"/>
          </a:xfrm>
        </p:spPr>
        <p:txBody>
          <a:bodyPr anchor="t" anchorCtr="0">
            <a:normAutofit/>
          </a:bodyPr>
          <a:lstStyle>
            <a:lvl1pPr>
              <a:defRPr sz="6000" b="1"/>
            </a:lvl1pPr>
          </a:lstStyle>
          <a:p>
            <a:r>
              <a:rPr lang="en-GB"/>
              <a:t>Click to edit main point</a:t>
            </a:r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01385AA-F6F5-B04A-A946-3BA1768A87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1935247"/>
            <a:ext cx="1003801" cy="230832"/>
          </a:xfrm>
          <a:solidFill>
            <a:srgbClr val="6AA84F"/>
          </a:solidFill>
        </p:spPr>
        <p:txBody>
          <a:bodyPr wrap="none" anchor="ctr" anchorCtr="0">
            <a:spAutoFit/>
          </a:bodyPr>
          <a:lstStyle>
            <a:lvl1pPr marL="0" indent="0" algn="l">
              <a:buNone/>
              <a:defRPr sz="1000" b="0" i="0">
                <a:solidFill>
                  <a:schemeClr val="bg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700A4BCF-8A58-4349-89A1-3ED46352E2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19421" y="87187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544685E-7D20-984E-B35B-581701E6C0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12636" y="0"/>
            <a:ext cx="1979364" cy="320257"/>
          </a:xfrm>
          <a:solidFill>
            <a:schemeClr val="accent6"/>
          </a:solidFill>
        </p:spPr>
        <p:txBody>
          <a:bodyPr wrap="square" tIns="90000" bIns="90000">
            <a:sp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000"/>
              <a:t>Click to insert text</a:t>
            </a:r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F2F07A6-FF6E-124A-8C84-15C0F61BCB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53800" y="6530546"/>
            <a:ext cx="838200" cy="327454"/>
          </a:xfrm>
          <a:solidFill>
            <a:schemeClr val="accent6"/>
          </a:solidFill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XX-XX</a:t>
            </a:r>
          </a:p>
        </p:txBody>
      </p:sp>
    </p:spTree>
    <p:extLst>
      <p:ext uri="{BB962C8B-B14F-4D97-AF65-F5344CB8AC3E}">
        <p14:creationId xmlns:p14="http://schemas.microsoft.com/office/powerpoint/2010/main" val="106516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7029B-B428-B347-8EAF-B182D90A5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08006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C6E0622-470A-DF43-A10A-EBE7A893DD5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1353800" y="6530546"/>
            <a:ext cx="838200" cy="327454"/>
          </a:xfrm>
          <a:solidFill>
            <a:srgbClr val="6AA84F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XX-XX</a:t>
            </a:r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C9FC7414-AEA8-9B4C-B9BC-0859EB73A7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19421" y="87187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295EBA9-1A04-B44C-9363-9C2B43A990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12636" y="0"/>
            <a:ext cx="1979364" cy="320257"/>
          </a:xfrm>
          <a:solidFill>
            <a:schemeClr val="accent6"/>
          </a:solidFill>
        </p:spPr>
        <p:txBody>
          <a:bodyPr wrap="square" tIns="90000" bIns="90000">
            <a:sp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000"/>
              <a:t>Click to insert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0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D11DC703-45CF-7445-9615-019B1B114F3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1353800" y="6530546"/>
            <a:ext cx="838200" cy="327454"/>
          </a:xfrm>
          <a:solidFill>
            <a:srgbClr val="6AA84F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XX-XX</a:t>
            </a:r>
            <a:endParaRPr lang="en-US" dirty="0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B4A2B4DA-2CE5-A741-AE2F-BCB9E848708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19421" y="87187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B37F995-7970-DC43-9BCB-4AC1C47269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892884"/>
            <a:ext cx="10212636" cy="596511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0F87EE4-A9D3-1E49-B743-9C5E8B4C54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12636" y="0"/>
            <a:ext cx="1979364" cy="320257"/>
          </a:xfrm>
          <a:solidFill>
            <a:schemeClr val="accent6"/>
          </a:solidFill>
        </p:spPr>
        <p:txBody>
          <a:bodyPr wrap="square" tIns="90000" bIns="90000">
            <a:sp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000"/>
              <a:t>Click to insert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0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80185B-A0A2-5845-8CF9-691F60F26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E758F-4CFC-E84A-86C1-7EB1AC590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E6E50-71FA-4541-8FA1-94DDC9A0E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 Symbol" panose="020B0502040204020203" pitchFamily="34" charset="0"/>
              </a:defRPr>
            </a:lvl1pPr>
          </a:lstStyle>
          <a:p>
            <a:fld id="{72237F8B-9C5C-6E42-9A92-52F1619167E6}" type="datetimeFigureOut">
              <a:rPr lang="en-US" smtClean="0"/>
              <a:pPr/>
              <a:t>9/11/22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14F76-8EBD-1E4D-82BC-536BD85305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 Symbol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CADBD-7CC4-7B44-B4CF-072167262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 Symbol" panose="020B0502040204020203" pitchFamily="34" charset="0"/>
              </a:defRPr>
            </a:lvl1pPr>
          </a:lstStyle>
          <a:p>
            <a:fld id="{E12C9F53-2A72-4042-A758-E9BEDC891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2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  <p:sldLayoutId id="2147483661" r:id="rId4"/>
    <p:sldLayoutId id="2147483657" r:id="rId5"/>
    <p:sldLayoutId id="2147483650" r:id="rId6"/>
    <p:sldLayoutId id="2147483658" r:id="rId7"/>
    <p:sldLayoutId id="2147483654" r:id="rId8"/>
    <p:sldLayoutId id="2147483655" r:id="rId9"/>
    <p:sldLayoutId id="2147483662" r:id="rId10"/>
    <p:sldLayoutId id="2147483660" r:id="rId11"/>
    <p:sldLayoutId id="2147483659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 Symbol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Symbol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Symbol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Symbol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Symbol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Symbol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9227CD2-C5CA-554F-AA15-46B9B039A1AE}"/>
              </a:ext>
            </a:extLst>
          </p:cNvPr>
          <p:cNvSpPr/>
          <p:nvPr/>
        </p:nvSpPr>
        <p:spPr>
          <a:xfrm>
            <a:off x="1260437" y="757940"/>
            <a:ext cx="9671125" cy="1756660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 Symbol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7C5EC-1BEC-FE42-80D6-AD4AB758C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>
                <a:latin typeface="Segoe UI Symbol"/>
                <a:ea typeface="Segoe UI Symbol"/>
                <a:cs typeface="Arial"/>
              </a:rPr>
              <a:t>Year 4, Write to Learn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73F5C0-C0B0-4A9B-A266-AFBCE6DB6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20053"/>
            <a:ext cx="9144000" cy="2387600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bg1"/>
                </a:solidFill>
                <a:latin typeface="Segoe UI Symbol"/>
                <a:ea typeface="Segoe UI Symbol"/>
                <a:cs typeface="Arial"/>
              </a:rPr>
              <a:t>Run-Ons - Year 4</a:t>
            </a:r>
            <a:endParaRPr lang="en-AU" dirty="0">
              <a:solidFill>
                <a:schemeClr val="bg1"/>
              </a:solidFill>
              <a:ea typeface="Segoe UI Symbol"/>
            </a:endParaRPr>
          </a:p>
        </p:txBody>
      </p:sp>
      <p:pic>
        <p:nvPicPr>
          <p:cNvPr id="7" name="Picture 2" descr="Draw, Drawing, Hand, Human, Line Art, Pen, Pencil">
            <a:extLst>
              <a:ext uri="{FF2B5EF4-FFF2-40B4-BE49-F238E27FC236}">
                <a16:creationId xmlns:a16="http://schemas.microsoft.com/office/drawing/2014/main" id="{5E69BBD2-5D08-5F42-993D-EB73864CD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"/>
                    </a14:imgEffect>
                    <a14:imgEffect>
                      <a14:colorTemperature colorTemp="4414"/>
                    </a14:imgEffect>
                    <a14:imgEffect>
                      <a14:brightnessContrast bright="-4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012" y="2907699"/>
            <a:ext cx="2739197" cy="2541524"/>
          </a:xfrm>
          <a:prstGeom prst="rect">
            <a:avLst/>
          </a:prstGeom>
          <a:noFill/>
          <a:effectLst>
            <a:glow>
              <a:schemeClr val="accent1"/>
            </a:glow>
            <a:reflection stA="0" endPos="600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835E327-252E-364A-BBFF-3E2173175B73}"/>
              </a:ext>
            </a:extLst>
          </p:cNvPr>
          <p:cNvSpPr txBox="1">
            <a:spLocks/>
          </p:cNvSpPr>
          <p:nvPr/>
        </p:nvSpPr>
        <p:spPr>
          <a:xfrm>
            <a:off x="2744045" y="3084037"/>
            <a:ext cx="8543925" cy="206112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AU" sz="8800" b="0" dirty="0">
                <a:solidFill>
                  <a:srgbClr val="7030A0"/>
                </a:solidFill>
                <a:latin typeface="Yu Gothic UI Light"/>
                <a:ea typeface="Yu Gothic UI Light"/>
              </a:rPr>
              <a:t>w2L</a:t>
            </a:r>
            <a:br>
              <a:rPr lang="en-AU" sz="7300" b="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br>
              <a:rPr lang="en-AU" sz="2700" b="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endParaRPr lang="en-AU" b="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EE49D9-26E1-0D46-815E-1220C2B69DA1}"/>
              </a:ext>
            </a:extLst>
          </p:cNvPr>
          <p:cNvSpPr txBox="1"/>
          <p:nvPr/>
        </p:nvSpPr>
        <p:spPr>
          <a:xfrm>
            <a:off x="2726160" y="5145158"/>
            <a:ext cx="1654956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1600" b="1">
                <a:latin typeface="Yu Gothic Medium"/>
                <a:ea typeface="Yu Gothic Medium"/>
              </a:rPr>
              <a:t>Learn to </a:t>
            </a:r>
            <a:r>
              <a:rPr lang="en-AU" sz="1600" b="1">
                <a:solidFill>
                  <a:srgbClr val="7030A0"/>
                </a:solidFill>
                <a:latin typeface="Yu Gothic Medium"/>
                <a:ea typeface="Yu Gothic Medium"/>
              </a:rPr>
              <a:t>Write</a:t>
            </a:r>
            <a:r>
              <a:rPr lang="en-AU" sz="1600" b="1">
                <a:latin typeface="Yu Gothic Medium"/>
                <a:ea typeface="Yu Gothic Medium"/>
              </a:rPr>
              <a:t> </a:t>
            </a:r>
            <a:endParaRPr lang="en-AU" sz="1600">
              <a:latin typeface="Yu Gothic Medium"/>
              <a:ea typeface="Yu Gothic Medium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ADD3A0-B278-7946-95FB-F83E5B1E2AB3}"/>
              </a:ext>
            </a:extLst>
          </p:cNvPr>
          <p:cNvSpPr txBox="1"/>
          <p:nvPr/>
        </p:nvSpPr>
        <p:spPr>
          <a:xfrm>
            <a:off x="3553638" y="5536067"/>
            <a:ext cx="1654956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1600" b="1">
                <a:solidFill>
                  <a:srgbClr val="7030A0"/>
                </a:solidFill>
                <a:latin typeface="Yu Gothic Medium"/>
                <a:ea typeface="Yu Gothic Medium"/>
              </a:rPr>
              <a:t>Write</a:t>
            </a:r>
            <a:r>
              <a:rPr lang="en-AU" sz="1600" b="1">
                <a:latin typeface="Yu Gothic Medium"/>
                <a:ea typeface="Yu Gothic Medium"/>
              </a:rPr>
              <a:t> to Learn</a:t>
            </a:r>
            <a:endParaRPr lang="en-AU" sz="1600">
              <a:latin typeface="Yu Gothic Medium"/>
              <a:ea typeface="Yu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43256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36A7E434-A561-C54B-BF5E-971AA2157DD5}"/>
              </a:ext>
            </a:extLst>
          </p:cNvPr>
          <p:cNvSpPr/>
          <p:nvPr/>
        </p:nvSpPr>
        <p:spPr>
          <a:xfrm>
            <a:off x="274820" y="3208915"/>
            <a:ext cx="4860000" cy="1639593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E2F853-5DD1-5D40-A242-FAE51DDECEDF}"/>
              </a:ext>
            </a:extLst>
          </p:cNvPr>
          <p:cNvSpPr/>
          <p:nvPr/>
        </p:nvSpPr>
        <p:spPr>
          <a:xfrm>
            <a:off x="274820" y="265285"/>
            <a:ext cx="128112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>
                <a:latin typeface="Segoe UI Symbol" panose="020B0502040204020203" pitchFamily="34" charset="0"/>
              </a:rPr>
              <a:t>Model Left</a:t>
            </a:r>
          </a:p>
          <a:p>
            <a:r>
              <a:rPr lang="en-US" sz="1000">
                <a:latin typeface="Segoe UI Symbol" panose="020B0502040204020203" pitchFamily="34" charset="0"/>
              </a:rPr>
              <a:t>Read example</a:t>
            </a:r>
          </a:p>
          <a:p>
            <a:r>
              <a:rPr lang="en-US" sz="1000">
                <a:latin typeface="Segoe UI Symbol" panose="020B0502040204020203" pitchFamily="34" charset="0"/>
              </a:rPr>
              <a:t>Students complete 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F76EF5D-6A67-8541-8E09-D0849D0505FB}"/>
              </a:ext>
            </a:extLst>
          </p:cNvPr>
          <p:cNvSpPr txBox="1">
            <a:spLocks/>
          </p:cNvSpPr>
          <p:nvPr/>
        </p:nvSpPr>
        <p:spPr>
          <a:xfrm>
            <a:off x="11353800" y="6530546"/>
            <a:ext cx="838200" cy="32745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Segoe UI Symbol" panose="020B0502040204020203" pitchFamily="34" charset="0"/>
              </a:rPr>
              <a:t>1-1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68F5BFD-1A55-C54F-8042-80CF4F54F0B4}"/>
              </a:ext>
            </a:extLst>
          </p:cNvPr>
          <p:cNvSpPr txBox="1">
            <a:spLocks/>
          </p:cNvSpPr>
          <p:nvPr/>
        </p:nvSpPr>
        <p:spPr>
          <a:xfrm>
            <a:off x="1948034" y="344382"/>
            <a:ext cx="1270670" cy="31443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00">
                <a:solidFill>
                  <a:schemeClr val="bg1"/>
                </a:solidFill>
                <a:latin typeface="Segoe UI Symbol" panose="020B0502040204020203" pitchFamily="34" charset="0"/>
              </a:rPr>
              <a:t>GUIDED PRACTICE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3B6EC101-47C7-6044-8355-6B9EFCA9B29F}"/>
              </a:ext>
            </a:extLst>
          </p:cNvPr>
          <p:cNvSpPr txBox="1">
            <a:spLocks/>
          </p:cNvSpPr>
          <p:nvPr/>
        </p:nvSpPr>
        <p:spPr>
          <a:xfrm>
            <a:off x="6415083" y="3093896"/>
            <a:ext cx="4859999" cy="514157"/>
          </a:xfrm>
          <a:prstGeom prst="rect">
            <a:avLst/>
          </a:prstGeom>
          <a:solidFill>
            <a:schemeClr val="accent1">
              <a:alpha val="19608"/>
            </a:schemeClr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>
                <a:solidFill>
                  <a:schemeClr val="tx1"/>
                </a:solidFill>
                <a:latin typeface="Segoe UI Symbol"/>
                <a:ea typeface="Segoe UI Symbol"/>
                <a:cs typeface="+mn-lt"/>
              </a:rPr>
              <a:t>Animals </a:t>
            </a:r>
            <a:r>
              <a:rPr lang="en-AU" sz="2400" u="sng" dirty="0">
                <a:solidFill>
                  <a:schemeClr val="tx1"/>
                </a:solidFill>
                <a:latin typeface="Segoe UI Symbol"/>
                <a:ea typeface="Segoe UI Symbol"/>
                <a:cs typeface="+mn-lt"/>
              </a:rPr>
              <a:t>live on mountains.</a:t>
            </a:r>
            <a:endParaRPr lang="en-US" u="sng" dirty="0">
              <a:solidFill>
                <a:schemeClr val="tx1"/>
              </a:solidFill>
              <a:latin typeface="Segoe UI Symbol" panose="020B0502040204020203" pitchFamily="34" charset="0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C00D5A6E-1118-054A-BF8B-F3C3E56889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5" t="1633" r="1123" b="1670"/>
          <a:stretch/>
        </p:blipFill>
        <p:spPr>
          <a:xfrm>
            <a:off x="7417746" y="129424"/>
            <a:ext cx="671114" cy="671832"/>
          </a:xfrm>
          <a:prstGeom prst="ellipse">
            <a:avLst/>
          </a:prstGeom>
        </p:spPr>
      </p:pic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9FE493A0-4EEE-164C-A68F-E63049E19456}"/>
              </a:ext>
            </a:extLst>
          </p:cNvPr>
          <p:cNvSpPr txBox="1">
            <a:spLocks/>
          </p:cNvSpPr>
          <p:nvPr/>
        </p:nvSpPr>
        <p:spPr>
          <a:xfrm>
            <a:off x="9594574" y="0"/>
            <a:ext cx="2597426" cy="45875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Teacher Models Left Example, </a:t>
            </a:r>
            <a:b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</a:br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Students Complete Right Example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3F947BCD-18EE-FC44-8A11-4CA595BFF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952" y="8465"/>
            <a:ext cx="671833" cy="671833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7767B449-B374-FD43-8C0E-2055ADC52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9322" y="2598164"/>
            <a:ext cx="671832" cy="67183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16C010-ACFF-8D46-B2EE-C3159C055668}"/>
              </a:ext>
            </a:extLst>
          </p:cNvPr>
          <p:cNvCxnSpPr>
            <a:cxnSpLocks/>
          </p:cNvCxnSpPr>
          <p:nvPr/>
        </p:nvCxnSpPr>
        <p:spPr>
          <a:xfrm>
            <a:off x="5378381" y="1274400"/>
            <a:ext cx="0" cy="617770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96F3F25-9EA4-1346-9BFC-67C9069A4DB4}"/>
              </a:ext>
            </a:extLst>
          </p:cNvPr>
          <p:cNvSpPr txBox="1"/>
          <p:nvPr/>
        </p:nvSpPr>
        <p:spPr>
          <a:xfrm>
            <a:off x="389839" y="1058244"/>
            <a:ext cx="4865216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2400">
                <a:latin typeface="Segoe UI Symbol"/>
                <a:ea typeface="Segoe UI Symbol"/>
              </a:rPr>
              <a:t>Circle the subject and underline the predicate in the following sentence.</a:t>
            </a:r>
          </a:p>
          <a:p>
            <a:endParaRPr lang="en-AU" sz="2400">
              <a:latin typeface="Segoe UI Symbol"/>
              <a:ea typeface="Segoe UI Symbol"/>
            </a:endParaRPr>
          </a:p>
          <a:p>
            <a:r>
              <a:rPr lang="en-AU" sz="2400">
                <a:latin typeface="Segoe UI Symbol"/>
                <a:ea typeface="Segoe UI Symbol"/>
              </a:rPr>
              <a:t>The students cleaned up the school yard.</a:t>
            </a:r>
          </a:p>
          <a:p>
            <a:endParaRPr lang="en-AU" sz="2400">
              <a:latin typeface="Segoe UI Symbol"/>
              <a:ea typeface="Segoe UI Symbo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AFEF590-01C4-384C-971C-081800AC4FFE}"/>
              </a:ext>
            </a:extLst>
          </p:cNvPr>
          <p:cNvSpPr txBox="1"/>
          <p:nvPr/>
        </p:nvSpPr>
        <p:spPr>
          <a:xfrm>
            <a:off x="397314" y="3545044"/>
            <a:ext cx="4742257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2400" b="1">
                <a:latin typeface="Segoe UI Symbol"/>
                <a:ea typeface="Segoe UI Symbol"/>
              </a:rPr>
              <a:t>The students </a:t>
            </a:r>
            <a:r>
              <a:rPr lang="en-AU" sz="2400" b="1" u="sng">
                <a:latin typeface="Segoe UI Symbol"/>
                <a:ea typeface="Segoe UI Symbol"/>
              </a:rPr>
              <a:t>cleaned up the school yard.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35017EC-15C5-A947-810B-F7776133319D}"/>
              </a:ext>
            </a:extLst>
          </p:cNvPr>
          <p:cNvSpPr txBox="1"/>
          <p:nvPr/>
        </p:nvSpPr>
        <p:spPr>
          <a:xfrm>
            <a:off x="6400706" y="1055544"/>
            <a:ext cx="4865216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2400" dirty="0">
                <a:latin typeface="Segoe UI Symbol"/>
                <a:ea typeface="Segoe UI Symbol"/>
                <a:cs typeface="+mn-lt"/>
              </a:rPr>
              <a:t>Circle the subject and underline the predicate in the following sentence.</a:t>
            </a:r>
            <a:endParaRPr lang="en-US" sz="2400" dirty="0">
              <a:latin typeface="Segoe UI Symbol" panose="020B0502040204020203" pitchFamily="34" charset="0"/>
              <a:ea typeface="Segoe UI Symbol"/>
              <a:cs typeface="+mn-lt"/>
            </a:endParaRPr>
          </a:p>
          <a:p>
            <a:endParaRPr lang="en-AU" sz="2400" dirty="0">
              <a:latin typeface="Segoe UI Symbol"/>
              <a:ea typeface="Segoe UI Symbol"/>
              <a:cs typeface="Arial"/>
            </a:endParaRPr>
          </a:p>
          <a:p>
            <a:r>
              <a:rPr lang="en-AU" sz="2400" dirty="0">
                <a:latin typeface="Segoe UI Symbol"/>
                <a:ea typeface="Segoe UI Symbol"/>
                <a:cs typeface="Arial"/>
              </a:rPr>
              <a:t>Animals live on mountains.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24F0CA-9817-48F0-819D-CF092DBFFB2D}"/>
              </a:ext>
            </a:extLst>
          </p:cNvPr>
          <p:cNvSpPr/>
          <p:nvPr/>
        </p:nvSpPr>
        <p:spPr>
          <a:xfrm>
            <a:off x="3512931" y="143683"/>
            <a:ext cx="3706211" cy="70788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AU" sz="2000" b="1">
                <a:latin typeface="Segoe UI Symbol"/>
                <a:ea typeface="Segoe UI Symbol"/>
              </a:rPr>
              <a:t>How, when and where fronted adverbials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7299EC-51C1-4138-95DA-76887F995578}"/>
              </a:ext>
            </a:extLst>
          </p:cNvPr>
          <p:cNvSpPr txBox="1"/>
          <p:nvPr/>
        </p:nvSpPr>
        <p:spPr>
          <a:xfrm>
            <a:off x="3229155" y="5126966"/>
            <a:ext cx="4971690" cy="1477328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 Symbol" panose="020B0502040204020203" pitchFamily="34" charset="0"/>
                <a:cs typeface="Arial"/>
              </a:rPr>
              <a:t>Steps</a:t>
            </a:r>
            <a:endParaRPr lang="en-US" dirty="0">
              <a:solidFill>
                <a:schemeClr val="bg1"/>
              </a:solidFill>
              <a:latin typeface="Segoe UI Symbol" panose="020B0502040204020203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Segoe UI Symbol" panose="020B0502040204020203" pitchFamily="34" charset="0"/>
                <a:cs typeface="Arial"/>
              </a:rPr>
              <a:t>1. Read the passage.</a:t>
            </a:r>
            <a:endParaRPr lang="en-US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latin typeface="Segoe UI Symbol" panose="020B0502040204020203" pitchFamily="34" charset="0"/>
                <a:cs typeface="Arial"/>
              </a:rPr>
              <a:t>2. Find the subject (who) and circle it</a:t>
            </a:r>
            <a:endParaRPr lang="en-US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latin typeface="Segoe UI Symbol" panose="020B0502040204020203" pitchFamily="34" charset="0"/>
                <a:cs typeface="Arial"/>
              </a:rPr>
              <a:t>3. Find the predicate (verb, what) and </a:t>
            </a:r>
            <a:r>
              <a:rPr lang="en-US" u="sng" dirty="0">
                <a:solidFill>
                  <a:schemeClr val="bg1"/>
                </a:solidFill>
                <a:latin typeface="Segoe UI Symbol" panose="020B0502040204020203" pitchFamily="34" charset="0"/>
                <a:cs typeface="Arial"/>
              </a:rPr>
              <a:t>underline it</a:t>
            </a:r>
            <a:r>
              <a:rPr lang="en-US" dirty="0">
                <a:solidFill>
                  <a:schemeClr val="bg1"/>
                </a:solidFill>
                <a:latin typeface="Segoe UI Symbol" panose="020B0502040204020203" pitchFamily="34" charset="0"/>
                <a:cs typeface="Arial"/>
              </a:rPr>
              <a:t>.</a:t>
            </a:r>
            <a:endParaRPr lang="en-US" dirty="0">
              <a:solidFill>
                <a:schemeClr val="bg1"/>
              </a:solidFill>
              <a:latin typeface="Segoe UI Symbol" panose="020B05020402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40B1908-7135-4D0E-84F2-D992F168C0BF}"/>
              </a:ext>
            </a:extLst>
          </p:cNvPr>
          <p:cNvSpPr/>
          <p:nvPr/>
        </p:nvSpPr>
        <p:spPr>
          <a:xfrm>
            <a:off x="6415178" y="3014932"/>
            <a:ext cx="1236452" cy="6613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Symbol" panose="020B0502040204020203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63A6264-E703-4D16-90FC-0741F6C1123B}"/>
              </a:ext>
            </a:extLst>
          </p:cNvPr>
          <p:cNvSpPr/>
          <p:nvPr/>
        </p:nvSpPr>
        <p:spPr>
          <a:xfrm>
            <a:off x="276045" y="3345611"/>
            <a:ext cx="2113470" cy="6613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21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36A7E434-A561-C54B-BF5E-971AA2157DD5}"/>
              </a:ext>
            </a:extLst>
          </p:cNvPr>
          <p:cNvSpPr/>
          <p:nvPr/>
        </p:nvSpPr>
        <p:spPr>
          <a:xfrm>
            <a:off x="274820" y="2619443"/>
            <a:ext cx="4860000" cy="1639593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E2F853-5DD1-5D40-A242-FAE51DDECEDF}"/>
              </a:ext>
            </a:extLst>
          </p:cNvPr>
          <p:cNvSpPr/>
          <p:nvPr/>
        </p:nvSpPr>
        <p:spPr>
          <a:xfrm>
            <a:off x="274820" y="265285"/>
            <a:ext cx="128112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>
                <a:latin typeface="Segoe UI Symbol" panose="020B0502040204020203" pitchFamily="34" charset="0"/>
              </a:rPr>
              <a:t>Model Left</a:t>
            </a:r>
          </a:p>
          <a:p>
            <a:r>
              <a:rPr lang="en-US" sz="1000">
                <a:latin typeface="Segoe UI Symbol" panose="020B0502040204020203" pitchFamily="34" charset="0"/>
              </a:rPr>
              <a:t>Read example</a:t>
            </a:r>
          </a:p>
          <a:p>
            <a:r>
              <a:rPr lang="en-US" sz="1000">
                <a:latin typeface="Segoe UI Symbol" panose="020B0502040204020203" pitchFamily="34" charset="0"/>
              </a:rPr>
              <a:t>Students complete 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F76EF5D-6A67-8541-8E09-D0849D0505FB}"/>
              </a:ext>
            </a:extLst>
          </p:cNvPr>
          <p:cNvSpPr txBox="1">
            <a:spLocks/>
          </p:cNvSpPr>
          <p:nvPr/>
        </p:nvSpPr>
        <p:spPr>
          <a:xfrm>
            <a:off x="11353800" y="6530546"/>
            <a:ext cx="838200" cy="32745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Segoe UI Symbol" panose="020B0502040204020203" pitchFamily="34" charset="0"/>
              </a:rPr>
              <a:t>1-1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68F5BFD-1A55-C54F-8042-80CF4F54F0B4}"/>
              </a:ext>
            </a:extLst>
          </p:cNvPr>
          <p:cNvSpPr txBox="1">
            <a:spLocks/>
          </p:cNvSpPr>
          <p:nvPr/>
        </p:nvSpPr>
        <p:spPr>
          <a:xfrm>
            <a:off x="1948034" y="344382"/>
            <a:ext cx="1270670" cy="31443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00">
                <a:solidFill>
                  <a:schemeClr val="bg1"/>
                </a:solidFill>
                <a:latin typeface="Segoe UI Symbol" panose="020B0502040204020203" pitchFamily="34" charset="0"/>
              </a:rPr>
              <a:t>GUIDED PRACTICE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3B6EC101-47C7-6044-8355-6B9EFCA9B29F}"/>
              </a:ext>
            </a:extLst>
          </p:cNvPr>
          <p:cNvSpPr txBox="1">
            <a:spLocks/>
          </p:cNvSpPr>
          <p:nvPr/>
        </p:nvSpPr>
        <p:spPr>
          <a:xfrm>
            <a:off x="6256932" y="2705708"/>
            <a:ext cx="4859999" cy="1896073"/>
          </a:xfrm>
          <a:prstGeom prst="rect">
            <a:avLst/>
          </a:prstGeom>
          <a:solidFill>
            <a:schemeClr val="accent1">
              <a:alpha val="19608"/>
            </a:schemeClr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400" dirty="0">
              <a:solidFill>
                <a:schemeClr val="tx1"/>
              </a:solidFill>
              <a:latin typeface="Segoe UI Symbol"/>
              <a:ea typeface="Segoe UI Symbol"/>
              <a:cs typeface="+mn-lt"/>
            </a:endParaRPr>
          </a:p>
          <a:p>
            <a:r>
              <a:rPr lang="en-AU" sz="2400" dirty="0">
                <a:solidFill>
                  <a:schemeClr val="tx1"/>
                </a:solidFill>
                <a:latin typeface="Segoe UI Symbol"/>
                <a:ea typeface="Segoe UI Symbol"/>
                <a:cs typeface="+mn-lt"/>
              </a:rPr>
              <a:t>  Animals </a:t>
            </a:r>
            <a:r>
              <a:rPr lang="en-AU" sz="2400" u="sng" dirty="0">
                <a:solidFill>
                  <a:schemeClr val="tx1"/>
                </a:solidFill>
                <a:latin typeface="Segoe UI Symbol"/>
                <a:ea typeface="Segoe UI Symbol"/>
                <a:cs typeface="+mn-lt"/>
              </a:rPr>
              <a:t>live on mountains.</a:t>
            </a:r>
            <a:endParaRPr lang="en-AU" dirty="0">
              <a:solidFill>
                <a:schemeClr val="tx1"/>
              </a:solidFill>
              <a:latin typeface="Segoe UI Symbol" panose="020B0502040204020203" pitchFamily="34" charset="0"/>
            </a:endParaRPr>
          </a:p>
          <a:p>
            <a:endParaRPr lang="en-AU" sz="2400" u="sng" dirty="0">
              <a:solidFill>
                <a:schemeClr val="tx1"/>
              </a:solidFill>
              <a:latin typeface="Segoe UI Symbol"/>
              <a:ea typeface="Segoe UI Symbol"/>
              <a:cs typeface="+mn-lt"/>
            </a:endParaRPr>
          </a:p>
          <a:p>
            <a:endParaRPr lang="en-AU" sz="2400" u="sng" dirty="0">
              <a:solidFill>
                <a:schemeClr val="tx1"/>
              </a:solidFill>
              <a:latin typeface="Segoe UI Symbol"/>
              <a:ea typeface="Segoe UI Symbol"/>
              <a:cs typeface="+mn-lt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C00D5A6E-1118-054A-BF8B-F3C3E56889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5" t="1633" r="1123" b="1670"/>
          <a:stretch/>
        </p:blipFill>
        <p:spPr>
          <a:xfrm>
            <a:off x="7417746" y="129424"/>
            <a:ext cx="671114" cy="671832"/>
          </a:xfrm>
          <a:prstGeom prst="ellipse">
            <a:avLst/>
          </a:prstGeom>
        </p:spPr>
      </p:pic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9FE493A0-4EEE-164C-A68F-E63049E19456}"/>
              </a:ext>
            </a:extLst>
          </p:cNvPr>
          <p:cNvSpPr txBox="1">
            <a:spLocks/>
          </p:cNvSpPr>
          <p:nvPr/>
        </p:nvSpPr>
        <p:spPr>
          <a:xfrm>
            <a:off x="9594574" y="0"/>
            <a:ext cx="2597426" cy="45875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Teacher Models Left Example, </a:t>
            </a:r>
            <a:b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</a:br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Students Complete Right Example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3F947BCD-18EE-FC44-8A11-4CA595BFF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952" y="8465"/>
            <a:ext cx="671833" cy="671833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7767B449-B374-FD43-8C0E-2055ADC52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9322" y="2598164"/>
            <a:ext cx="671832" cy="67183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16C010-ACFF-8D46-B2EE-C3159C055668}"/>
              </a:ext>
            </a:extLst>
          </p:cNvPr>
          <p:cNvCxnSpPr>
            <a:cxnSpLocks/>
          </p:cNvCxnSpPr>
          <p:nvPr/>
        </p:nvCxnSpPr>
        <p:spPr>
          <a:xfrm>
            <a:off x="5378381" y="1274400"/>
            <a:ext cx="0" cy="617770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96F3F25-9EA4-1346-9BFC-67C9069A4DB4}"/>
              </a:ext>
            </a:extLst>
          </p:cNvPr>
          <p:cNvSpPr txBox="1"/>
          <p:nvPr/>
        </p:nvSpPr>
        <p:spPr>
          <a:xfrm>
            <a:off x="447349" y="1216395"/>
            <a:ext cx="5080876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AU" sz="2400" dirty="0">
              <a:latin typeface="Segoe UI Symbol"/>
              <a:ea typeface="Segoe UI Symbol"/>
              <a:cs typeface="Arial" panose="020B0604020202020204"/>
            </a:endParaRPr>
          </a:p>
          <a:p>
            <a:r>
              <a:rPr lang="en-AU" sz="2400" dirty="0">
                <a:latin typeface="Segoe UI Symbol"/>
                <a:ea typeface="Segoe UI Symbol"/>
              </a:rPr>
              <a:t>scattered around the schoolyard. </a:t>
            </a:r>
          </a:p>
          <a:p>
            <a:endParaRPr lang="en-AU" sz="2400" dirty="0">
              <a:latin typeface="Segoe UI Symbol"/>
              <a:ea typeface="Segoe UI Symbo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AFEF590-01C4-384C-971C-081800AC4FFE}"/>
              </a:ext>
            </a:extLst>
          </p:cNvPr>
          <p:cNvSpPr txBox="1"/>
          <p:nvPr/>
        </p:nvSpPr>
        <p:spPr>
          <a:xfrm>
            <a:off x="397314" y="2926817"/>
            <a:ext cx="4742257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2400" b="1">
                <a:latin typeface="Segoe UI Symbol"/>
                <a:ea typeface="Segoe UI Symbol"/>
              </a:rPr>
              <a:t>Rubbish </a:t>
            </a:r>
            <a:r>
              <a:rPr lang="en-AU" sz="2400" b="1" u="sng">
                <a:latin typeface="Segoe UI Symbol"/>
                <a:ea typeface="Segoe UI Symbol"/>
              </a:rPr>
              <a:t>was scattered around the schoolyard.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35017EC-15C5-A947-810B-F7776133319D}"/>
              </a:ext>
            </a:extLst>
          </p:cNvPr>
          <p:cNvSpPr txBox="1"/>
          <p:nvPr/>
        </p:nvSpPr>
        <p:spPr>
          <a:xfrm>
            <a:off x="6702630" y="1716903"/>
            <a:ext cx="486521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2400">
                <a:latin typeface="Segoe UI Symbol"/>
                <a:ea typeface="Segoe UI Symbol"/>
              </a:rPr>
              <a:t>live on mountains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24F0CA-9817-48F0-819D-CF092DBFFB2D}"/>
              </a:ext>
            </a:extLst>
          </p:cNvPr>
          <p:cNvSpPr/>
          <p:nvPr/>
        </p:nvSpPr>
        <p:spPr>
          <a:xfrm>
            <a:off x="3512931" y="143683"/>
            <a:ext cx="3706211" cy="70788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AU" sz="2000" b="1">
                <a:latin typeface="Segoe UI Symbol"/>
                <a:ea typeface="Segoe UI Symbol"/>
              </a:rPr>
              <a:t>Turning Fragments into Sentences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29A707-3F28-4331-8A69-77C415931B60}"/>
              </a:ext>
            </a:extLst>
          </p:cNvPr>
          <p:cNvSpPr txBox="1"/>
          <p:nvPr/>
        </p:nvSpPr>
        <p:spPr>
          <a:xfrm>
            <a:off x="2999118" y="5069457"/>
            <a:ext cx="4971690" cy="1477328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 Symbol" panose="020B0502040204020203" pitchFamily="34" charset="0"/>
                <a:cs typeface="Arial"/>
              </a:rPr>
              <a:t>Steps: </a:t>
            </a:r>
          </a:p>
          <a:p>
            <a:r>
              <a:rPr lang="en-US" dirty="0">
                <a:solidFill>
                  <a:schemeClr val="bg1"/>
                </a:solidFill>
                <a:latin typeface="Segoe UI Symbol" panose="020B0502040204020203" pitchFamily="34" charset="0"/>
                <a:cs typeface="Arial"/>
              </a:rPr>
              <a:t>1. </a:t>
            </a:r>
            <a:r>
              <a:rPr lang="en-AU" dirty="0">
                <a:solidFill>
                  <a:schemeClr val="bg1"/>
                </a:solidFill>
                <a:latin typeface="Segoe UI Symbol"/>
                <a:ea typeface="Segoe UI Symbol"/>
                <a:cs typeface="Arial"/>
              </a:rPr>
              <a:t>Rewrite the fragment so it is a sentence.</a:t>
            </a:r>
            <a:endParaRPr lang="en-US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AU" dirty="0">
                <a:solidFill>
                  <a:schemeClr val="bg1"/>
                </a:solidFill>
                <a:latin typeface="Segoe UI Symbol"/>
                <a:ea typeface="Segoe UI Symbol"/>
                <a:cs typeface="Arial"/>
              </a:rPr>
              <a:t>2. Circle the subject (who)</a:t>
            </a:r>
            <a:endParaRPr lang="en-US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AU" dirty="0">
                <a:solidFill>
                  <a:schemeClr val="bg1"/>
                </a:solidFill>
                <a:latin typeface="Segoe UI Symbol"/>
                <a:ea typeface="Segoe UI Symbol"/>
                <a:cs typeface="Arial"/>
              </a:rPr>
              <a:t>3. Underline the predicate (verb / what)</a:t>
            </a:r>
            <a:endParaRPr lang="en-AU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endParaRPr lang="en-US" dirty="0">
              <a:solidFill>
                <a:schemeClr val="bg1"/>
              </a:solidFill>
              <a:latin typeface="Segoe UI Symbol" panose="020B0502040204020203" pitchFamily="34" charset="0"/>
              <a:cs typeface="Arial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7EA9FE-EFEA-4190-A4EB-93C9BFA7AD9F}"/>
              </a:ext>
            </a:extLst>
          </p:cNvPr>
          <p:cNvSpPr/>
          <p:nvPr/>
        </p:nvSpPr>
        <p:spPr>
          <a:xfrm>
            <a:off x="6400800" y="3129951"/>
            <a:ext cx="1351471" cy="5175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Symbol" panose="020B0502040204020203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5D2BFD9-1DF7-4410-BBE4-BAFE5ACC099C}"/>
              </a:ext>
            </a:extLst>
          </p:cNvPr>
          <p:cNvSpPr/>
          <p:nvPr/>
        </p:nvSpPr>
        <p:spPr>
          <a:xfrm>
            <a:off x="333554" y="2871158"/>
            <a:ext cx="1351471" cy="5175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04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BC13DC-BC26-46C7-B4BF-7099ABD23D83}"/>
              </a:ext>
            </a:extLst>
          </p:cNvPr>
          <p:cNvSpPr/>
          <p:nvPr/>
        </p:nvSpPr>
        <p:spPr>
          <a:xfrm>
            <a:off x="274820" y="873679"/>
            <a:ext cx="9372106" cy="269304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sz="2400" b="1" dirty="0">
                <a:latin typeface="Segoe UI Symbol"/>
                <a:ea typeface="Segoe UI Symbol"/>
              </a:rPr>
              <a:t>Why do we need to ensure that we write in full sentences?</a:t>
            </a:r>
            <a:endParaRPr lang="en-US" dirty="0">
              <a:latin typeface="Segoe UI Symbol" panose="020B0502040204020203" pitchFamily="34" charset="0"/>
              <a:ea typeface="Segoe UI Symbol"/>
              <a:cs typeface="Arial" panose="020B0604020202020204"/>
            </a:endParaRPr>
          </a:p>
          <a:p>
            <a:pPr>
              <a:spcAft>
                <a:spcPts val="600"/>
              </a:spcAft>
              <a:defRPr/>
            </a:pPr>
            <a:endParaRPr lang="en-AU" sz="2400" b="1" dirty="0">
              <a:latin typeface="Segoe UI Symbol"/>
              <a:ea typeface="Segoe UI Symbol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sz="2400" b="1" dirty="0">
                <a:latin typeface="Segoe UI Symbol"/>
                <a:ea typeface="Segoe UI Symbol"/>
              </a:rPr>
              <a:t>Writing in full sentences will help our writing to make sense.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AU" sz="2400" b="1" dirty="0">
              <a:latin typeface="Segoe UI Symbol"/>
              <a:ea typeface="Segoe UI Symbol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sz="2400" b="1" dirty="0">
                <a:latin typeface="Segoe UI Symbol"/>
                <a:ea typeface="Segoe UI Symbol"/>
              </a:rPr>
              <a:t>Complete sentences are easier for the reader to understand.</a:t>
            </a:r>
          </a:p>
          <a:p>
            <a:pPr>
              <a:spcAft>
                <a:spcPts val="600"/>
              </a:spcAft>
              <a:defRPr/>
            </a:pPr>
            <a:endParaRPr lang="en-AU" sz="2400" b="1" dirty="0">
              <a:latin typeface="Segoe UI Symbol"/>
              <a:ea typeface="Segoe UI Symbo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7E349B-A5A6-4982-84D3-93CC6506FAA1}"/>
              </a:ext>
            </a:extLst>
          </p:cNvPr>
          <p:cNvSpPr/>
          <p:nvPr/>
        </p:nvSpPr>
        <p:spPr>
          <a:xfrm>
            <a:off x="274820" y="265285"/>
            <a:ext cx="9605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ymbol" panose="020B0502040204020203" pitchFamily="34" charset="0"/>
                <a:ea typeface="+mn-ea"/>
                <a:cs typeface="+mn-cs"/>
              </a:rPr>
              <a:t>Read Passage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ymbol" panose="020B0502040204020203" pitchFamily="34" charset="0"/>
              <a:ea typeface="+mn-ea"/>
              <a:cs typeface="+mn-cs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B1FE53FF-2BCE-4D6C-B751-93CB583FD441}"/>
              </a:ext>
            </a:extLst>
          </p:cNvPr>
          <p:cNvSpPr txBox="1">
            <a:spLocks/>
          </p:cNvSpPr>
          <p:nvPr/>
        </p:nvSpPr>
        <p:spPr>
          <a:xfrm>
            <a:off x="11353800" y="6530546"/>
            <a:ext cx="838200" cy="32745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dirty="0">
                <a:latin typeface="Segoe UI Symbol"/>
                <a:ea typeface="Segoe UI Symbol"/>
                <a:cs typeface="Arial"/>
              </a:rPr>
              <a:t>1-1</a:t>
            </a:r>
            <a:endParaRPr lang="en-US" sz="10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ymbol" panose="020B0502040204020203" pitchFamily="34" charset="0"/>
              <a:ea typeface="Segoe UI Symbol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16D65A0-D18E-4231-BD35-EBD1DD220603}"/>
              </a:ext>
            </a:extLst>
          </p:cNvPr>
          <p:cNvSpPr txBox="1">
            <a:spLocks/>
          </p:cNvSpPr>
          <p:nvPr/>
        </p:nvSpPr>
        <p:spPr>
          <a:xfrm>
            <a:off x="1406685" y="337799"/>
            <a:ext cx="1056701" cy="23083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ymbol" panose="020B0502040204020203" pitchFamily="34" charset="0"/>
                <a:ea typeface="+mn-ea"/>
                <a:cs typeface="+mn-cs"/>
              </a:rPr>
              <a:t>RELEVANCE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57718666-92B9-9449-8C4D-563E4DBACCE5}"/>
              </a:ext>
            </a:extLst>
          </p:cNvPr>
          <p:cNvSpPr txBox="1">
            <a:spLocks/>
          </p:cNvSpPr>
          <p:nvPr/>
        </p:nvSpPr>
        <p:spPr>
          <a:xfrm>
            <a:off x="9594574" y="0"/>
            <a:ext cx="2597426" cy="45875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Teacher Read Aloud</a:t>
            </a:r>
          </a:p>
        </p:txBody>
      </p:sp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0CC158B6-F591-8947-900F-A8BD2476B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952" y="8465"/>
            <a:ext cx="671833" cy="671833"/>
          </a:xfrm>
          <a:prstGeom prst="rect">
            <a:avLst/>
          </a:prstGeom>
        </p:spPr>
      </p:pic>
      <p:pic>
        <p:nvPicPr>
          <p:cNvPr id="29" name="Picture Placeholder 8" descr="Icon&#10;&#10;Description automatically generated">
            <a:extLst>
              <a:ext uri="{FF2B5EF4-FFF2-40B4-BE49-F238E27FC236}">
                <a16:creationId xmlns:a16="http://schemas.microsoft.com/office/drawing/2014/main" id="{89089CF7-9D22-0E4E-B706-15D133B004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32" t="4913" r="9132" b="2752"/>
          <a:stretch/>
        </p:blipFill>
        <p:spPr>
          <a:xfrm>
            <a:off x="2718217" y="122841"/>
            <a:ext cx="671832" cy="67183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91636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E2F853-5DD1-5D40-A242-FAE51DDECEDF}"/>
              </a:ext>
            </a:extLst>
          </p:cNvPr>
          <p:cNvSpPr/>
          <p:nvPr/>
        </p:nvSpPr>
        <p:spPr>
          <a:xfrm>
            <a:off x="274820" y="265285"/>
            <a:ext cx="1755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>
                <a:latin typeface="Segoe UI Symbol" panose="020B0502040204020203" pitchFamily="34" charset="0"/>
              </a:rPr>
              <a:t>Read passage and Example</a:t>
            </a:r>
          </a:p>
          <a:p>
            <a:r>
              <a:rPr lang="en-US" sz="1000">
                <a:latin typeface="Segoe UI Symbol" panose="020B0502040204020203" pitchFamily="34" charset="0"/>
              </a:rPr>
              <a:t>Ask question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F76EF5D-6A67-8541-8E09-D0849D0505FB}"/>
              </a:ext>
            </a:extLst>
          </p:cNvPr>
          <p:cNvSpPr txBox="1">
            <a:spLocks/>
          </p:cNvSpPr>
          <p:nvPr/>
        </p:nvSpPr>
        <p:spPr>
          <a:xfrm>
            <a:off x="11353800" y="6530546"/>
            <a:ext cx="838200" cy="32745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Segoe UI Symbol" panose="020B0502040204020203" pitchFamily="34" charset="0"/>
              </a:rPr>
              <a:t>1-1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68F5BFD-1A55-C54F-8042-80CF4F54F0B4}"/>
              </a:ext>
            </a:extLst>
          </p:cNvPr>
          <p:cNvSpPr txBox="1">
            <a:spLocks/>
          </p:cNvSpPr>
          <p:nvPr/>
        </p:nvSpPr>
        <p:spPr>
          <a:xfrm>
            <a:off x="1948034" y="366064"/>
            <a:ext cx="1270670" cy="31443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00">
                <a:solidFill>
                  <a:schemeClr val="bg1"/>
                </a:solidFill>
                <a:latin typeface="Segoe UI Symbol" panose="020B0502040204020203" pitchFamily="34" charset="0"/>
              </a:rPr>
              <a:t>SKILL/CONCEPT CLOSURE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3B6EC101-47C7-6044-8355-6B9EFCA9B29F}"/>
              </a:ext>
            </a:extLst>
          </p:cNvPr>
          <p:cNvSpPr txBox="1">
            <a:spLocks/>
          </p:cNvSpPr>
          <p:nvPr/>
        </p:nvSpPr>
        <p:spPr>
          <a:xfrm>
            <a:off x="9594574" y="1716154"/>
            <a:ext cx="2597426" cy="403357"/>
          </a:xfrm>
          <a:prstGeom prst="rect">
            <a:avLst/>
          </a:prstGeom>
          <a:solidFill>
            <a:schemeClr val="accent1">
              <a:alpha val="19608"/>
            </a:schemeClr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>
                <a:solidFill>
                  <a:schemeClr val="tx1"/>
                </a:solidFill>
                <a:latin typeface="Segoe UI Symbol"/>
                <a:ea typeface="Segoe UI Symbol"/>
                <a:cs typeface="Calibri Light"/>
              </a:rPr>
              <a:t>-</a:t>
            </a:r>
          </a:p>
        </p:txBody>
      </p:sp>
      <p:pic>
        <p:nvPicPr>
          <p:cNvPr id="16" name="Picture Placeholder 12">
            <a:extLst>
              <a:ext uri="{FF2B5EF4-FFF2-40B4-BE49-F238E27FC236}">
                <a16:creationId xmlns:a16="http://schemas.microsoft.com/office/drawing/2014/main" id="{5F067461-C357-8E4A-9852-7BEE5E4AC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" b="110"/>
          <a:stretch>
            <a:fillRect/>
          </a:stretch>
        </p:blipFill>
        <p:spPr>
          <a:xfrm>
            <a:off x="8801953" y="775750"/>
            <a:ext cx="671833" cy="671833"/>
          </a:xfrm>
          <a:prstGeom prst="rect">
            <a:avLst/>
          </a:prstGeom>
        </p:spPr>
      </p:pic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62EF2D85-E82D-C244-BE6E-4FF554B7FA36}"/>
              </a:ext>
            </a:extLst>
          </p:cNvPr>
          <p:cNvSpPr txBox="1">
            <a:spLocks/>
          </p:cNvSpPr>
          <p:nvPr/>
        </p:nvSpPr>
        <p:spPr>
          <a:xfrm>
            <a:off x="9596249" y="777670"/>
            <a:ext cx="2597426" cy="1546234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Segoe UI Symbol"/>
                <a:ea typeface="Segoe UI Symbol"/>
                <a:cs typeface="Calibri Light"/>
              </a:rPr>
              <a:t>Turn this fragment into a sentence.</a:t>
            </a:r>
            <a:endParaRPr lang="en-US" sz="1100" dirty="0">
              <a:latin typeface="Segoe UI Symbol" panose="020B0502040204020203" pitchFamily="34" charset="0"/>
            </a:endParaRPr>
          </a:p>
          <a:p>
            <a:endParaRPr lang="en-US" sz="2000" dirty="0">
              <a:latin typeface="Segoe UI Symbol"/>
              <a:ea typeface="Segoe UI Symbol"/>
              <a:cs typeface="Calibri Light"/>
            </a:endParaRPr>
          </a:p>
          <a:p>
            <a:r>
              <a:rPr lang="en-US" sz="2000" dirty="0">
                <a:latin typeface="Segoe UI Symbol"/>
                <a:ea typeface="Segoe UI Symbol"/>
                <a:cs typeface="Calibri Light"/>
              </a:rPr>
              <a:t>excitedly in the rain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C0B8FA-D13B-E24D-B39C-4D724612B6CF}"/>
              </a:ext>
            </a:extLst>
          </p:cNvPr>
          <p:cNvSpPr/>
          <p:nvPr/>
        </p:nvSpPr>
        <p:spPr>
          <a:xfrm>
            <a:off x="266231" y="1111379"/>
            <a:ext cx="8552445" cy="5737981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2400" b="1" dirty="0">
                <a:latin typeface="Segoe UI Symbol"/>
                <a:ea typeface="Segoe UI Symbol"/>
                <a:cs typeface="Calibri Light"/>
              </a:rPr>
              <a:t>Today we learned</a:t>
            </a:r>
            <a:endParaRPr lang="en-US" sz="2400" dirty="0">
              <a:latin typeface="Segoe UI Symbol" panose="020B0502040204020203" pitchFamily="34" charset="0"/>
              <a:ea typeface="Segoe UI Symbol" panose="020B0502040204020203" pitchFamily="34" charset="0"/>
              <a:cs typeface="Arial"/>
            </a:endParaRPr>
          </a:p>
          <a:p>
            <a:r>
              <a:rPr lang="en-US" sz="2400" dirty="0">
                <a:latin typeface="Segoe UI Symbol" panose="020B0502040204020203" pitchFamily="34" charset="0"/>
                <a:ea typeface="Segoe UI Symbol"/>
                <a:cs typeface="Arial"/>
              </a:rPr>
              <a:t>A sentence consists of a group of words that includes a </a:t>
            </a:r>
            <a:r>
              <a:rPr lang="en-US" sz="2400" dirty="0">
                <a:solidFill>
                  <a:srgbClr val="FF0000"/>
                </a:solidFill>
                <a:latin typeface="Segoe UI Symbol" panose="020B0502040204020203" pitchFamily="34" charset="0"/>
                <a:ea typeface="Segoe UI Symbol"/>
                <a:cs typeface="Arial"/>
              </a:rPr>
              <a:t>subject</a:t>
            </a:r>
            <a:r>
              <a:rPr lang="en-US" sz="2400" dirty="0">
                <a:latin typeface="Segoe UI Symbol" panose="020B0502040204020203" pitchFamily="34" charset="0"/>
                <a:ea typeface="Segoe UI Symbol"/>
                <a:cs typeface="Arial"/>
              </a:rPr>
              <a:t> (who) and a 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Segoe UI Symbol" panose="020B0502040204020203" pitchFamily="34" charset="0"/>
                <a:ea typeface="Segoe UI Symbol"/>
                <a:cs typeface="Arial"/>
              </a:rPr>
              <a:t>predicate</a:t>
            </a:r>
            <a:r>
              <a:rPr lang="en-US" sz="2400" dirty="0">
                <a:latin typeface="Segoe UI Symbol" panose="020B0502040204020203" pitchFamily="34" charset="0"/>
                <a:ea typeface="Segoe UI Symbol"/>
                <a:cs typeface="Arial"/>
              </a:rPr>
              <a:t> (what) that expresses a complete thought (make sense).</a:t>
            </a:r>
            <a:endParaRPr lang="en-US" sz="2400" dirty="0">
              <a:latin typeface="Segoe UI Symbol" panose="020B0502040204020203" pitchFamily="34" charset="0"/>
              <a:ea typeface="Segoe UI Symbol"/>
              <a:cs typeface="+mn-lt"/>
            </a:endParaRPr>
          </a:p>
          <a:p>
            <a:r>
              <a:rPr lang="en-US" sz="2400" dirty="0">
                <a:latin typeface="Segoe UI Symbol" panose="020B0502040204020203" pitchFamily="34" charset="0"/>
                <a:ea typeface="Segoe UI Symbol"/>
                <a:cs typeface="Arial"/>
              </a:rPr>
              <a:t>  </a:t>
            </a:r>
            <a:endParaRPr lang="en-US" sz="2400" dirty="0">
              <a:latin typeface="Segoe UI Symbol" panose="020B0502040204020203" pitchFamily="34" charset="0"/>
              <a:ea typeface="Segoe UI Symbol"/>
              <a:cs typeface="+mn-lt"/>
            </a:endParaRPr>
          </a:p>
          <a:p>
            <a:r>
              <a:rPr lang="en-US" sz="2400" dirty="0">
                <a:latin typeface="Segoe UI Symbol" panose="020B0502040204020203" pitchFamily="34" charset="0"/>
                <a:ea typeface="Segoe UI Symbol"/>
                <a:cs typeface="Arial"/>
              </a:rPr>
              <a:t>A </a:t>
            </a:r>
            <a:r>
              <a:rPr lang="en-AU" sz="2400" dirty="0">
                <a:solidFill>
                  <a:srgbClr val="FF0000"/>
                </a:solidFill>
                <a:latin typeface="Segoe UI Symbol" panose="020B0502040204020203" pitchFamily="34" charset="0"/>
                <a:ea typeface="Segoe UI Symbol"/>
                <a:cs typeface="Arial"/>
              </a:rPr>
              <a:t>SUBJECT</a:t>
            </a:r>
            <a:r>
              <a:rPr lang="en-AU" sz="2400" dirty="0">
                <a:latin typeface="Segoe UI Symbol" panose="020B0502040204020203" pitchFamily="34" charset="0"/>
                <a:ea typeface="Segoe UI Symbol"/>
                <a:cs typeface="Arial"/>
              </a:rPr>
              <a:t> will contain a noun or a pronoun (a thing, person or place)    </a:t>
            </a:r>
            <a:endParaRPr lang="en-US" sz="2400" dirty="0">
              <a:latin typeface="Segoe UI Symbol" panose="020B0502040204020203" pitchFamily="34" charset="0"/>
              <a:ea typeface="Segoe UI Symbol"/>
              <a:cs typeface="+mn-lt"/>
            </a:endParaRPr>
          </a:p>
          <a:p>
            <a:pPr marL="45720">
              <a:lnSpc>
                <a:spcPct val="90000"/>
              </a:lnSpc>
              <a:spcBef>
                <a:spcPts val="1400"/>
              </a:spcBef>
            </a:pPr>
            <a:r>
              <a:rPr lang="en-AU" sz="2400" dirty="0">
                <a:latin typeface="Segoe UI Symbol" panose="020B0502040204020203" pitchFamily="34" charset="0"/>
                <a:ea typeface="Segoe UI Symbol"/>
                <a:cs typeface="Arial"/>
              </a:rPr>
              <a:t>A </a:t>
            </a:r>
            <a:r>
              <a:rPr lang="en-AU" sz="2400" dirty="0">
                <a:solidFill>
                  <a:srgbClr val="0070C0"/>
                </a:solidFill>
                <a:latin typeface="Segoe UI Symbol" panose="020B0502040204020203" pitchFamily="34" charset="0"/>
                <a:ea typeface="Segoe UI Symbol"/>
                <a:cs typeface="Arial"/>
              </a:rPr>
              <a:t>PREDICATE</a:t>
            </a:r>
            <a:r>
              <a:rPr lang="en-AU" sz="2400" dirty="0">
                <a:latin typeface="Segoe UI Symbol" panose="020B0502040204020203" pitchFamily="34" charset="0"/>
                <a:ea typeface="Segoe UI Symbol"/>
                <a:cs typeface="Arial"/>
              </a:rPr>
              <a:t> will always contain a verb (something that shows an action) </a:t>
            </a:r>
          </a:p>
          <a:p>
            <a:endParaRPr lang="en-AU" sz="2400" b="1" dirty="0">
              <a:latin typeface="Segoe UI Symbol"/>
              <a:ea typeface="Segoe UI Symbol" panose="020B0502040204020203" pitchFamily="34" charset="0"/>
              <a:cs typeface="Calibri Light"/>
            </a:endParaRPr>
          </a:p>
          <a:p>
            <a:r>
              <a:rPr lang="en-US" sz="2400" dirty="0">
                <a:latin typeface="Segoe UI Symbol" panose="020B0502040204020203" pitchFamily="34" charset="0"/>
                <a:ea typeface="Segoe UI Symbol"/>
                <a:cs typeface="Arial"/>
              </a:rPr>
              <a:t>Example Sentence: </a:t>
            </a:r>
            <a:endParaRPr lang="en-US" sz="2400" dirty="0">
              <a:latin typeface="Segoe UI Symbol" panose="020B0502040204020203" pitchFamily="34" charset="0"/>
              <a:ea typeface="Segoe UI Symbol" panose="020B0502040204020203" pitchFamily="34" charset="0"/>
              <a:cs typeface="Arial"/>
            </a:endParaRPr>
          </a:p>
          <a:p>
            <a:r>
              <a:rPr lang="en-AU" sz="2400" dirty="0">
                <a:latin typeface="Segoe UI Symbol"/>
                <a:ea typeface="Segoe UI Symbol"/>
                <a:cs typeface="Arial"/>
              </a:rPr>
              <a:t>Mrs. Cullen won the Year 4 dance competition.</a:t>
            </a:r>
            <a:endParaRPr lang="en-US" sz="2400" dirty="0">
              <a:latin typeface="Segoe UI Symbol" panose="020B0502040204020203" pitchFamily="34" charset="0"/>
              <a:ea typeface="Segoe UI Symbol" panose="020B0502040204020203" pitchFamily="34" charset="0"/>
              <a:cs typeface="Arial"/>
            </a:endParaRPr>
          </a:p>
          <a:p>
            <a:endParaRPr lang="en-AU" sz="2400" dirty="0">
              <a:latin typeface="Segoe UI Symbol" panose="020B0502040204020203" pitchFamily="34" charset="0"/>
              <a:ea typeface="Segoe UI Symbol" panose="020B0502040204020203" pitchFamily="34" charset="0"/>
              <a:cs typeface="Calibri Light"/>
            </a:endParaRPr>
          </a:p>
          <a:p>
            <a:r>
              <a:rPr lang="en-AU" sz="2400" dirty="0">
                <a:latin typeface="Segoe UI Symbol"/>
                <a:ea typeface="Segoe UI Symbol"/>
                <a:cs typeface="Calibri Light"/>
              </a:rPr>
              <a:t>Mrs. Cullen               won the Year 4 dance competition.</a:t>
            </a:r>
          </a:p>
          <a:p>
            <a:r>
              <a:rPr lang="en-AU" sz="2400" dirty="0">
                <a:latin typeface="Segoe UI Symbol"/>
                <a:ea typeface="Segoe UI Symbol"/>
                <a:cs typeface="Calibri Light"/>
              </a:rPr>
              <a:t>    </a:t>
            </a:r>
            <a:r>
              <a:rPr lang="en-AU" sz="2400" dirty="0">
                <a:solidFill>
                  <a:srgbClr val="FF0000"/>
                </a:solidFill>
                <a:latin typeface="Segoe UI Symbol"/>
                <a:ea typeface="Segoe UI Symbol"/>
                <a:cs typeface="Calibri Light"/>
              </a:rPr>
              <a:t>Subject                 </a:t>
            </a:r>
            <a:r>
              <a:rPr lang="en-AU" sz="2400" dirty="0">
                <a:solidFill>
                  <a:schemeClr val="accent5"/>
                </a:solidFill>
                <a:latin typeface="Segoe UI Symbol"/>
                <a:ea typeface="Segoe UI Symbol"/>
                <a:cs typeface="Calibri Light"/>
              </a:rPr>
              <a:t>predicate</a:t>
            </a:r>
            <a:r>
              <a:rPr lang="en-AU" sz="2400" dirty="0">
                <a:solidFill>
                  <a:srgbClr val="FF0000"/>
                </a:solidFill>
                <a:latin typeface="Segoe UI Symbol"/>
                <a:ea typeface="Segoe UI Symbol"/>
                <a:cs typeface="Calibri Light"/>
              </a:rPr>
              <a:t>      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8E73346F-38A9-CB4D-89F9-111D64A693AE}"/>
              </a:ext>
            </a:extLst>
          </p:cNvPr>
          <p:cNvSpPr txBox="1">
            <a:spLocks/>
          </p:cNvSpPr>
          <p:nvPr/>
        </p:nvSpPr>
        <p:spPr>
          <a:xfrm>
            <a:off x="9594574" y="21682"/>
            <a:ext cx="2597426" cy="45875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Teacher and students read together.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31F0ED5-0004-4946-84D1-210D35D0DE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869" y="31905"/>
            <a:ext cx="671832" cy="671832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BD6274B9-D646-9542-871D-BC90702631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869" y="1716154"/>
            <a:ext cx="671832" cy="6718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25BEFBF-EE0D-443D-959E-C36451DEDF71}"/>
              </a:ext>
            </a:extLst>
          </p:cNvPr>
          <p:cNvSpPr/>
          <p:nvPr/>
        </p:nvSpPr>
        <p:spPr>
          <a:xfrm>
            <a:off x="3455422" y="258702"/>
            <a:ext cx="3706211" cy="40011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AU" sz="2000" b="1">
                <a:latin typeface="Segoe UI Symbol"/>
                <a:ea typeface="Segoe UI Symbol"/>
              </a:rPr>
              <a:t>Sentence Components</a:t>
            </a:r>
          </a:p>
        </p:txBody>
      </p:sp>
    </p:spTree>
    <p:extLst>
      <p:ext uri="{BB962C8B-B14F-4D97-AF65-F5344CB8AC3E}">
        <p14:creationId xmlns:p14="http://schemas.microsoft.com/office/powerpoint/2010/main" val="2451234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DC261-D9A9-49BF-8B31-7F8AA9799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747" y="-466525"/>
            <a:ext cx="5217172" cy="11588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latin typeface="Segoe UI Symbol" panose="020B0502040204020203" pitchFamily="34" charset="0"/>
                <a:ea typeface="Segoe UI Symbol" panose="020B0502040204020203" pitchFamily="34" charset="0"/>
              </a:rPr>
              <a:t>Your task today</a:t>
            </a:r>
          </a:p>
        </p:txBody>
      </p:sp>
      <p:pic>
        <p:nvPicPr>
          <p:cNvPr id="370" name="Picture 369" descr="Icon&#10;&#10;Description automatically generated">
            <a:extLst>
              <a:ext uri="{FF2B5EF4-FFF2-40B4-BE49-F238E27FC236}">
                <a16:creationId xmlns:a16="http://schemas.microsoft.com/office/drawing/2014/main" id="{9B6EC7F4-8CAD-B347-9B07-D763F4DBB4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52" t="10152" r="10152" b="10152"/>
          <a:stretch/>
        </p:blipFill>
        <p:spPr>
          <a:xfrm>
            <a:off x="9435007" y="568713"/>
            <a:ext cx="1248769" cy="1251262"/>
          </a:xfrm>
          <a:prstGeom prst="ellipse">
            <a:avLst/>
          </a:prstGeom>
        </p:spPr>
      </p:pic>
      <p:pic>
        <p:nvPicPr>
          <p:cNvPr id="371" name="Picture 370">
            <a:extLst>
              <a:ext uri="{FF2B5EF4-FFF2-40B4-BE49-F238E27FC236}">
                <a16:creationId xmlns:a16="http://schemas.microsoft.com/office/drawing/2014/main" id="{3F52284E-F039-684F-B1DD-A870C50D2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8118" y="2732027"/>
            <a:ext cx="696797" cy="693051"/>
          </a:xfrm>
          <a:prstGeom prst="rect">
            <a:avLst/>
          </a:prstGeom>
        </p:spPr>
      </p:pic>
      <p:sp>
        <p:nvSpPr>
          <p:cNvPr id="372" name="Title 1">
            <a:extLst>
              <a:ext uri="{FF2B5EF4-FFF2-40B4-BE49-F238E27FC236}">
                <a16:creationId xmlns:a16="http://schemas.microsoft.com/office/drawing/2014/main" id="{B3535AA6-42AD-FA48-B33A-AE6DEA1C5071}"/>
              </a:ext>
            </a:extLst>
          </p:cNvPr>
          <p:cNvSpPr txBox="1">
            <a:spLocks/>
          </p:cNvSpPr>
          <p:nvPr/>
        </p:nvSpPr>
        <p:spPr>
          <a:xfrm>
            <a:off x="10706743" y="347256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Punctuation</a:t>
            </a:r>
            <a:endParaRPr kumimoji="0" lang="en-US" sz="2000" b="1" i="0" u="none" strike="noStrike" kern="1200" cap="none" spc="0" normalizeH="0" baseline="0" noProof="0"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3" name="Title 1">
            <a:extLst>
              <a:ext uri="{FF2B5EF4-FFF2-40B4-BE49-F238E27FC236}">
                <a16:creationId xmlns:a16="http://schemas.microsoft.com/office/drawing/2014/main" id="{08AA568F-683F-D048-8ED9-879948CDE78F}"/>
              </a:ext>
            </a:extLst>
          </p:cNvPr>
          <p:cNvSpPr txBox="1">
            <a:spLocks/>
          </p:cNvSpPr>
          <p:nvPr/>
        </p:nvSpPr>
        <p:spPr>
          <a:xfrm>
            <a:off x="10684783" y="758946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Full </a:t>
            </a:r>
            <a:br>
              <a:rPr kumimoji="0" lang="en-US" sz="1600" b="1" i="0" u="none" strike="noStrike" kern="1200" cap="none" spc="0" normalizeH="0" baseline="0" noProof="0"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</a:br>
            <a:r>
              <a:rPr kumimoji="0" lang="en-US" sz="1600" b="1" i="0" u="none" strike="noStrike" kern="1200" cap="none" spc="0" normalizeH="0" baseline="0" noProof="0"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Sentences</a:t>
            </a:r>
            <a:endParaRPr kumimoji="0" lang="en-US" sz="2000" b="1" i="0" u="none" strike="noStrike" kern="1200" cap="none" spc="0" normalizeH="0" baseline="0" noProof="0"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374" name="Picture 373">
            <a:extLst>
              <a:ext uri="{FF2B5EF4-FFF2-40B4-BE49-F238E27FC236}">
                <a16:creationId xmlns:a16="http://schemas.microsoft.com/office/drawing/2014/main" id="{5E029A37-D4FA-0449-9882-78702075D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7017" y="33703"/>
            <a:ext cx="697898" cy="693051"/>
          </a:xfrm>
          <a:prstGeom prst="rect">
            <a:avLst/>
          </a:prstGeom>
        </p:spPr>
      </p:pic>
      <p:pic>
        <p:nvPicPr>
          <p:cNvPr id="375" name="Picture 374">
            <a:extLst>
              <a:ext uri="{FF2B5EF4-FFF2-40B4-BE49-F238E27FC236}">
                <a16:creationId xmlns:a16="http://schemas.microsoft.com/office/drawing/2014/main" id="{EE654157-F416-0741-8CA9-79AD65AD5C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5387" y="1426617"/>
            <a:ext cx="699528" cy="693051"/>
          </a:xfrm>
          <a:prstGeom prst="rect">
            <a:avLst/>
          </a:prstGeom>
        </p:spPr>
      </p:pic>
      <p:sp>
        <p:nvSpPr>
          <p:cNvPr id="376" name="Title 1">
            <a:extLst>
              <a:ext uri="{FF2B5EF4-FFF2-40B4-BE49-F238E27FC236}">
                <a16:creationId xmlns:a16="http://schemas.microsoft.com/office/drawing/2014/main" id="{D789A9C6-CD3D-F645-BC79-B616439BB309}"/>
              </a:ext>
            </a:extLst>
          </p:cNvPr>
          <p:cNvSpPr txBox="1">
            <a:spLocks/>
          </p:cNvSpPr>
          <p:nvPr/>
        </p:nvSpPr>
        <p:spPr>
          <a:xfrm>
            <a:off x="10706742" y="2122410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Capital </a:t>
            </a:r>
            <a:br>
              <a:rPr kumimoji="0" lang="en-US" sz="1600" b="1" i="0" u="none" strike="noStrike" kern="1200" cap="none" spc="0" normalizeH="0" baseline="0" noProof="0"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</a:br>
            <a:r>
              <a:rPr kumimoji="0" lang="en-US" sz="1600" b="1" i="0" u="none" strike="noStrike" kern="1200" cap="none" spc="0" normalizeH="0" baseline="0" noProof="0"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Letters</a:t>
            </a:r>
            <a:endParaRPr kumimoji="0" lang="en-US" sz="2000" b="1" i="0" u="none" strike="noStrike" kern="1200" cap="none" spc="0" normalizeH="0" baseline="0" noProof="0"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377" name="Picture 376" descr="Icon&#10;&#10;Description automatically generated">
            <a:extLst>
              <a:ext uri="{FF2B5EF4-FFF2-40B4-BE49-F238E27FC236}">
                <a16:creationId xmlns:a16="http://schemas.microsoft.com/office/drawing/2014/main" id="{B9293C59-E065-FF42-A3BA-44FF15641A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6449" y="532883"/>
            <a:ext cx="1322922" cy="13229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C7ED02-EE81-414A-9B25-B80AEB3292DE}"/>
              </a:ext>
            </a:extLst>
          </p:cNvPr>
          <p:cNvSpPr txBox="1"/>
          <p:nvPr/>
        </p:nvSpPr>
        <p:spPr>
          <a:xfrm>
            <a:off x="7347653" y="4250706"/>
            <a:ext cx="4469380" cy="25545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en-US" dirty="0">
                <a:solidFill>
                  <a:schemeClr val="bg1"/>
                </a:solidFill>
                <a:latin typeface="Segoe UI Symbol" panose="020B0502040204020203" pitchFamily="34" charset="0"/>
                <a:ea typeface="Segoe UI"/>
                <a:cs typeface="Segoe UI"/>
              </a:rPr>
              <a:t>Steps: ​</a:t>
            </a:r>
          </a:p>
          <a:p>
            <a:endParaRPr lang="en-US" sz="1600" dirty="0">
              <a:solidFill>
                <a:schemeClr val="bg1"/>
              </a:solidFill>
              <a:latin typeface="Segoe UI Symbol" panose="020B0502040204020203" pitchFamily="34" charset="0"/>
              <a:ea typeface="Segoe UI Symbol"/>
              <a:cs typeface="calibri light"/>
            </a:endParaRPr>
          </a:p>
          <a:p>
            <a:r>
              <a:rPr lang="en-GB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1.Is there a subject (who)? Circle it </a:t>
            </a:r>
            <a:endParaRPr lang="en-US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GB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2. Is there a predicate (verb/what)? Underline it </a:t>
            </a:r>
            <a:endParaRPr lang="en-US" dirty="0">
              <a:solidFill>
                <a:schemeClr val="bg1"/>
              </a:solidFill>
              <a:latin typeface="Segoe UI Symbol" panose="020B0502040204020203" pitchFamily="34" charset="0"/>
              <a:cs typeface="Arial"/>
            </a:endParaRPr>
          </a:p>
          <a:p>
            <a:r>
              <a:rPr lang="en-GB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3. If it is a sentence, write S in the box. If it is a fragment, write F in the box.</a:t>
            </a:r>
            <a:r>
              <a:rPr lang="en-US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 </a:t>
            </a:r>
          </a:p>
          <a:p>
            <a:r>
              <a:rPr lang="en-US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4. Complete the extension. Make sure your sentence makes sense.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36B3D7CF-75EA-4D0E-B3B4-1BD63D028E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0739" y="677979"/>
            <a:ext cx="4799162" cy="609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17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0D50-E1A8-754C-927A-B37A0D49B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15" y="2401296"/>
            <a:ext cx="11101520" cy="471515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z="4400">
                <a:latin typeface="Segoe UI Symbol"/>
                <a:ea typeface="Segoe UI Symbol"/>
              </a:rPr>
              <a:t>Did you correctly identify sentences and fragments?</a:t>
            </a:r>
            <a:br>
              <a:rPr lang="en-US" sz="4400">
                <a:latin typeface="Segoe UI Symbol"/>
                <a:ea typeface="Segoe UI Symbol"/>
              </a:rPr>
            </a:br>
            <a:br>
              <a:rPr lang="en-US" sz="4400">
                <a:ea typeface="Segoe UI Symbol"/>
              </a:rPr>
            </a:br>
            <a:r>
              <a:rPr lang="en-US" sz="4400">
                <a:latin typeface="Segoe UI Symbol"/>
                <a:ea typeface="Segoe UI Symbol"/>
              </a:rPr>
              <a:t>Share the best sentence you created from a fragment with your partner.</a:t>
            </a:r>
            <a:br>
              <a:rPr lang="en-US" sz="4400">
                <a:ea typeface="Segoe UI Symbol"/>
              </a:rPr>
            </a:br>
            <a:endParaRPr lang="en-US" sz="4400">
              <a:ea typeface="Segoe UI Symbo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6F29D62-F6C2-4FFB-8577-FA30B642BA97}"/>
              </a:ext>
            </a:extLst>
          </p:cNvPr>
          <p:cNvSpPr txBox="1">
            <a:spLocks/>
          </p:cNvSpPr>
          <p:nvPr/>
        </p:nvSpPr>
        <p:spPr>
          <a:xfrm>
            <a:off x="313917" y="252343"/>
            <a:ext cx="8595851" cy="11588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latin typeface="Segoe UI Symbol"/>
                <a:ea typeface="Segoe UI Symbol"/>
              </a:rPr>
              <a:t>Exit ticket:</a:t>
            </a:r>
            <a:endParaRPr lang="en-US">
              <a:ea typeface="Segoe UI Symbol" panose="020B0502040204020203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30C9B34-C53D-481B-BF4D-F7E4C02CF3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1424551E-23A6-4334-A74C-8DBAF6C15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816" y="169430"/>
            <a:ext cx="3289539" cy="196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8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1E76-989F-5E4B-AB44-3F038CF31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57" y="3184081"/>
            <a:ext cx="11349486" cy="81217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egoe UI Symbol"/>
                <a:ea typeface="Segoe UI Symbol"/>
              </a:rPr>
              <a:t>Run-On Sentences</a:t>
            </a:r>
            <a:br>
              <a:rPr lang="en-US" dirty="0">
                <a:latin typeface="Segoe UI Symbol"/>
                <a:ea typeface="Segoe UI Symbol"/>
              </a:rPr>
            </a:br>
            <a:endParaRPr lang="en-US" dirty="0">
              <a:ea typeface="Segoe UI Symbo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444779-A350-4E2F-8F98-C2DB85DF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3412" y="1567578"/>
            <a:ext cx="3028950" cy="19872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dirty="0">
                <a:latin typeface="Segoe UI Symbol"/>
                <a:ea typeface="Segoe UI Symbol"/>
              </a:rPr>
              <a:t>Lesson 2</a:t>
            </a:r>
            <a:endParaRPr lang="en-US" sz="4000" dirty="0">
              <a:ea typeface="Segoe UI Symbol"/>
            </a:endParaRPr>
          </a:p>
        </p:txBody>
      </p:sp>
    </p:spTree>
    <p:extLst>
      <p:ext uri="{BB962C8B-B14F-4D97-AF65-F5344CB8AC3E}">
        <p14:creationId xmlns:p14="http://schemas.microsoft.com/office/powerpoint/2010/main" val="910687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E2F853-5DD1-5D40-A242-FAE51DDECEDF}"/>
              </a:ext>
            </a:extLst>
          </p:cNvPr>
          <p:cNvSpPr/>
          <p:nvPr/>
        </p:nvSpPr>
        <p:spPr>
          <a:xfrm>
            <a:off x="261636" y="329144"/>
            <a:ext cx="1702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>
                <a:latin typeface="Segoe UI Symbol" panose="020B0502040204020203" pitchFamily="34" charset="0"/>
                <a:ea typeface="Segoe UI Symbol" panose="020B0502040204020203" pitchFamily="34" charset="0"/>
              </a:rPr>
              <a:t>Read Definition &amp; Example</a:t>
            </a:r>
          </a:p>
          <a:p>
            <a:r>
              <a:rPr lang="en-US" sz="1000">
                <a:latin typeface="Segoe UI Symbol" panose="020B0502040204020203" pitchFamily="34" charset="0"/>
                <a:ea typeface="Segoe UI Symbol" panose="020B0502040204020203" pitchFamily="34" charset="0"/>
              </a:rPr>
              <a:t>Ask Question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50F48D64-7594-FC47-ABEA-5A121213BA5F}"/>
              </a:ext>
            </a:extLst>
          </p:cNvPr>
          <p:cNvSpPr txBox="1">
            <a:spLocks/>
          </p:cNvSpPr>
          <p:nvPr/>
        </p:nvSpPr>
        <p:spPr>
          <a:xfrm>
            <a:off x="9594574" y="0"/>
            <a:ext cx="2597426" cy="458757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Teacher and students read together.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F650FD-B97C-5545-9B7A-CFE4D8938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869" y="31905"/>
            <a:ext cx="671832" cy="671832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F76EF5D-6A67-8541-8E09-D0849D0505FB}"/>
              </a:ext>
            </a:extLst>
          </p:cNvPr>
          <p:cNvSpPr txBox="1">
            <a:spLocks/>
          </p:cNvSpPr>
          <p:nvPr/>
        </p:nvSpPr>
        <p:spPr>
          <a:xfrm>
            <a:off x="11353800" y="6530546"/>
            <a:ext cx="838200" cy="32745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Segoe UI Symbol" panose="020B0502040204020203" pitchFamily="34" charset="0"/>
                <a:ea typeface="Segoe UI Symbol" panose="020B0502040204020203" pitchFamily="34" charset="0"/>
              </a:rPr>
              <a:t>1-1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68F5BFD-1A55-C54F-8042-80CF4F54F0B4}"/>
              </a:ext>
            </a:extLst>
          </p:cNvPr>
          <p:cNvSpPr txBox="1">
            <a:spLocks/>
          </p:cNvSpPr>
          <p:nvPr/>
        </p:nvSpPr>
        <p:spPr>
          <a:xfrm>
            <a:off x="1948034" y="344382"/>
            <a:ext cx="1270670" cy="314430"/>
          </a:xfrm>
          <a:prstGeom prst="rect">
            <a:avLst/>
          </a:prstGeom>
          <a:solidFill>
            <a:schemeClr val="accent1"/>
          </a:solidFill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00">
                <a:solidFill>
                  <a:schemeClr val="bg1"/>
                </a:solidFill>
                <a:latin typeface="Segoe UI Symbol"/>
                <a:ea typeface="Segoe UI Symbol"/>
              </a:rPr>
              <a:t>REVIEW CONCEPT DEVELOPMENT 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481AC7-ADAE-6B4E-B93B-936DE5711DD9}"/>
              </a:ext>
            </a:extLst>
          </p:cNvPr>
          <p:cNvSpPr/>
          <p:nvPr/>
        </p:nvSpPr>
        <p:spPr>
          <a:xfrm>
            <a:off x="3455422" y="258702"/>
            <a:ext cx="3706211" cy="40011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endParaRPr lang="en-AU" sz="2000" b="1">
              <a:latin typeface="Segoe UI Symbol"/>
              <a:ea typeface="Segoe UI Symbol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438D249-86BE-2F44-B492-8FE34591DF3A}"/>
              </a:ext>
            </a:extLst>
          </p:cNvPr>
          <p:cNvSpPr txBox="1">
            <a:spLocks/>
          </p:cNvSpPr>
          <p:nvPr/>
        </p:nvSpPr>
        <p:spPr>
          <a:xfrm>
            <a:off x="585698" y="1530819"/>
            <a:ext cx="10768102" cy="11638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Symbol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Symbol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Symbol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Symbol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Symbol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>
              <a:ea typeface="Segoe UI Symbol" panose="020B0502040204020203" pitchFamily="34" charset="0"/>
            </a:endParaRP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B2F28CCD-8A6D-5D44-902B-DEAC817D1C83}"/>
              </a:ext>
            </a:extLst>
          </p:cNvPr>
          <p:cNvSpPr txBox="1">
            <a:spLocks/>
          </p:cNvSpPr>
          <p:nvPr/>
        </p:nvSpPr>
        <p:spPr>
          <a:xfrm>
            <a:off x="9594574" y="0"/>
            <a:ext cx="2597426" cy="45875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Teacher and students read together.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7D9122-697E-8A41-B795-E01886B58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869" y="31905"/>
            <a:ext cx="671832" cy="671832"/>
          </a:xfrm>
          <a:prstGeom prst="rect">
            <a:avLst/>
          </a:prstGeom>
        </p:spPr>
      </p:pic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00D8E076-C5C6-244A-81CF-AB38DBDED94B}"/>
              </a:ext>
            </a:extLst>
          </p:cNvPr>
          <p:cNvSpPr txBox="1">
            <a:spLocks/>
          </p:cNvSpPr>
          <p:nvPr/>
        </p:nvSpPr>
        <p:spPr>
          <a:xfrm>
            <a:off x="9594574" y="1970320"/>
            <a:ext cx="2597426" cy="1178954"/>
          </a:xfrm>
          <a:prstGeom prst="rect">
            <a:avLst/>
          </a:prstGeom>
          <a:solidFill>
            <a:schemeClr val="accent1">
              <a:alpha val="19608"/>
            </a:schemeClr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  <a:latin typeface="Segoe UI Symbol" panose="020B0502040204020203" pitchFamily="34" charset="0"/>
                <a:cs typeface="Arial"/>
              </a:rPr>
              <a:t>My sister skipped towards the candy shop, even though it was about to close. </a:t>
            </a:r>
          </a:p>
        </p:txBody>
      </p:sp>
      <p:pic>
        <p:nvPicPr>
          <p:cNvPr id="18" name="Picture Placeholder 12">
            <a:extLst>
              <a:ext uri="{FF2B5EF4-FFF2-40B4-BE49-F238E27FC236}">
                <a16:creationId xmlns:a16="http://schemas.microsoft.com/office/drawing/2014/main" id="{0EB04E16-E9DA-144A-9D46-B22BDACF2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" b="110"/>
          <a:stretch>
            <a:fillRect/>
          </a:stretch>
        </p:blipFill>
        <p:spPr>
          <a:xfrm>
            <a:off x="8801953" y="775750"/>
            <a:ext cx="671833" cy="671833"/>
          </a:xfrm>
          <a:prstGeom prst="rect">
            <a:avLst/>
          </a:prstGeom>
        </p:spPr>
      </p:pic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193598E5-1AD2-3546-BD91-BD0E88E8399C}"/>
              </a:ext>
            </a:extLst>
          </p:cNvPr>
          <p:cNvSpPr txBox="1">
            <a:spLocks/>
          </p:cNvSpPr>
          <p:nvPr/>
        </p:nvSpPr>
        <p:spPr>
          <a:xfrm>
            <a:off x="9596249" y="777670"/>
            <a:ext cx="2597426" cy="1105088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Segoe UI Symbol" panose="020B0502040204020203" pitchFamily="34" charset="0"/>
                <a:ea typeface="Segoe UI Symbol"/>
                <a:cs typeface="calibri light"/>
              </a:rPr>
              <a:t>Identify the subject and predicate in the sentence below: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8143A37C-72AC-4E74-B3A5-D12B851689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0" t="2006" r="1340" b="2297"/>
          <a:stretch/>
        </p:blipFill>
        <p:spPr>
          <a:xfrm>
            <a:off x="7379239" y="138203"/>
            <a:ext cx="671832" cy="660627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0AFE26-EE1B-44D8-A2E3-A469B8359FBB}"/>
              </a:ext>
            </a:extLst>
          </p:cNvPr>
          <p:cNvSpPr txBox="1"/>
          <p:nvPr/>
        </p:nvSpPr>
        <p:spPr>
          <a:xfrm>
            <a:off x="365273" y="1073409"/>
            <a:ext cx="7793943" cy="5632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What is a sentence? </a:t>
            </a:r>
          </a:p>
          <a:p>
            <a:r>
              <a:rPr lang="en-US" sz="20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A sentence consists of a group of words that includes a </a:t>
            </a:r>
            <a:r>
              <a:rPr lang="en-US" sz="2000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subject</a:t>
            </a:r>
            <a:r>
              <a:rPr lang="en-US" sz="20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 (who) and a </a:t>
            </a:r>
            <a:r>
              <a:rPr lang="en-US" sz="2000" dirty="0">
                <a:solidFill>
                  <a:srgbClr val="2E75B6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predicate</a:t>
            </a:r>
            <a:r>
              <a:rPr lang="en-US" sz="20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 (what) that expresses a complete thought (make sense). </a:t>
            </a:r>
          </a:p>
          <a:p>
            <a:r>
              <a:rPr lang="en-US" sz="20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   </a:t>
            </a:r>
          </a:p>
          <a:p>
            <a:r>
              <a:rPr lang="en-US" sz="20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A </a:t>
            </a:r>
            <a:r>
              <a:rPr lang="en-AU" sz="2000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SUBJECT</a:t>
            </a:r>
            <a:r>
              <a:rPr lang="en-AU" sz="20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 will contain a noun or a pronoun (a thing, person or place)    </a:t>
            </a:r>
            <a:r>
              <a:rPr lang="en-US" sz="20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 </a:t>
            </a:r>
          </a:p>
          <a:p>
            <a:r>
              <a:rPr lang="en-AU" sz="20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A </a:t>
            </a:r>
            <a:r>
              <a:rPr lang="en-AU" sz="2000" dirty="0">
                <a:solidFill>
                  <a:srgbClr val="0070C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PREDICATE</a:t>
            </a:r>
            <a:r>
              <a:rPr lang="en-AU" sz="20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 will always contain a verb (something that shows an action) </a:t>
            </a:r>
            <a:endParaRPr lang="en-AU" sz="2000" dirty="0">
              <a:latin typeface="Segoe UI Symbol" panose="020B0502040204020203" pitchFamily="34" charset="0"/>
              <a:cs typeface="Arial"/>
            </a:endParaRPr>
          </a:p>
          <a:p>
            <a:endParaRPr lang="en-AU" sz="2000" dirty="0">
              <a:latin typeface="Segoe UI Symbol" panose="020B0502040204020203" pitchFamily="34" charset="0"/>
              <a:cs typeface="Arial"/>
            </a:endParaRPr>
          </a:p>
          <a:p>
            <a:r>
              <a:rPr lang="en-US" sz="20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Example: </a:t>
            </a:r>
            <a:r>
              <a:rPr lang="en-US" sz="2000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The dog</a:t>
            </a:r>
            <a:r>
              <a:rPr lang="en-US" sz="20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barked.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Segoe UI Symbol" panose="020B0502040204020203" pitchFamily="34" charset="0"/>
              <a:cs typeface="Arial"/>
            </a:endParaRPr>
          </a:p>
          <a:p>
            <a:endParaRPr lang="en-US" sz="2000" dirty="0">
              <a:solidFill>
                <a:schemeClr val="accent5">
                  <a:lumMod val="75000"/>
                </a:schemeClr>
              </a:solidFill>
              <a:latin typeface="Segoe UI Symbol" panose="020B0502040204020203" pitchFamily="34" charset="0"/>
              <a:cs typeface="Arial"/>
            </a:endParaRPr>
          </a:p>
          <a:p>
            <a:r>
              <a:rPr lang="en-US" sz="2000" dirty="0">
                <a:latin typeface="Segoe UI Symbol" panose="020B0502040204020203" pitchFamily="34" charset="0"/>
                <a:cs typeface="Arial"/>
              </a:rPr>
              <a:t>What is a fragment?</a:t>
            </a:r>
          </a:p>
          <a:p>
            <a:r>
              <a:rPr lang="en-US" sz="2000" dirty="0">
                <a:latin typeface="Segoe UI Symbol" panose="020B0502040204020203" pitchFamily="34" charset="0"/>
                <a:cs typeface="Arial"/>
              </a:rPr>
              <a:t>A fragment is a group of words that is not a complete sentence. </a:t>
            </a:r>
            <a:endParaRPr lang="en-US" sz="20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endParaRPr lang="en-US" sz="20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US" sz="2000" dirty="0">
                <a:latin typeface="Segoe UI Symbol" panose="020B0502040204020203" pitchFamily="34" charset="0"/>
                <a:cs typeface="Arial"/>
              </a:rPr>
              <a:t>It usually lacks a subject (who), predicate (What – verb) or both. </a:t>
            </a:r>
          </a:p>
          <a:p>
            <a:endParaRPr lang="en-US" sz="2000" dirty="0">
              <a:latin typeface="Segoe UI Symbol" panose="020B0502040204020203" pitchFamily="34" charset="0"/>
              <a:cs typeface="Arial"/>
            </a:endParaRPr>
          </a:p>
          <a:p>
            <a:r>
              <a:rPr lang="en-US" sz="2000" dirty="0">
                <a:latin typeface="Segoe UI Symbol" panose="020B0502040204020203" pitchFamily="34" charset="0"/>
                <a:cs typeface="Arial"/>
              </a:rPr>
              <a:t>Example: </a:t>
            </a:r>
            <a:r>
              <a:rPr lang="en-US" sz="2000" dirty="0">
                <a:solidFill>
                  <a:srgbClr val="FF0000"/>
                </a:solidFill>
                <a:latin typeface="Segoe UI Symbol" panose="020B0502040204020203" pitchFamily="34" charset="0"/>
                <a:cs typeface="Arial"/>
              </a:rPr>
              <a:t>The cat.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DC38C0-BB24-4390-AF9D-ECC2E1B7689C}"/>
              </a:ext>
            </a:extLst>
          </p:cNvPr>
          <p:cNvSpPr txBox="1"/>
          <p:nvPr/>
        </p:nvSpPr>
        <p:spPr>
          <a:xfrm>
            <a:off x="3220786" y="227292"/>
            <a:ext cx="400840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AU" dirty="0">
                <a:latin typeface="Segoe UI Symbol"/>
                <a:ea typeface="Segoe UI Symbol"/>
                <a:cs typeface="+mn-lt"/>
              </a:rPr>
              <a:t>Review: Fragments vs sentences</a:t>
            </a:r>
            <a:endParaRPr lang="en-US" dirty="0">
              <a:latin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519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0D50-E1A8-754C-927A-B37A0D49B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710" y="2228496"/>
            <a:ext cx="8642991" cy="3061753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z="5400" dirty="0">
                <a:latin typeface="Segoe UI Symbol"/>
                <a:ea typeface="Segoe UI Symbol"/>
              </a:rPr>
              <a:t>I will identify run on sentences compared to a complete sentence</a:t>
            </a:r>
            <a:br>
              <a:rPr lang="en-AU" sz="5400" dirty="0">
                <a:latin typeface="Segoe UI Symbol"/>
                <a:ea typeface="Segoe UI Symbol"/>
              </a:rPr>
            </a:br>
            <a:endParaRPr lang="en-AU" sz="5400" dirty="0">
              <a:ea typeface="Segoe UI Symbo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1689B5-8ED3-DF42-ADC9-5D664F505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1729" y="1891841"/>
            <a:ext cx="1689886" cy="230832"/>
          </a:xfrm>
          <a:solidFill>
            <a:schemeClr val="accent1"/>
          </a:solidFill>
        </p:spPr>
        <p:txBody>
          <a:bodyPr/>
          <a:lstStyle/>
          <a:p>
            <a:r>
              <a:rPr lang="en-US" dirty="0"/>
              <a:t>TODAY’S LEARNING GOAL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F08171-73FB-9A4D-ACC9-3907190367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/>
              <a:t>1-2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79FFCA-5CA5-4433-984F-591D79F20A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AB51AC3D-E2EE-1D4A-B69C-B5CB3FBE5F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5" t="1633" r="1123" b="1670"/>
          <a:stretch/>
        </p:blipFill>
        <p:spPr>
          <a:xfrm>
            <a:off x="9455467" y="2260550"/>
            <a:ext cx="2321945" cy="2324429"/>
          </a:xfrm>
          <a:prstGeom prst="ellipse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04B32107-3185-1747-AD9F-F89B930E47F8}"/>
              </a:ext>
            </a:extLst>
          </p:cNvPr>
          <p:cNvSpPr txBox="1">
            <a:spLocks/>
          </p:cNvSpPr>
          <p:nvPr/>
        </p:nvSpPr>
        <p:spPr>
          <a:xfrm>
            <a:off x="9594574" y="0"/>
            <a:ext cx="2597426" cy="45875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Teacher and students read together.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D45F95-A778-6542-8937-739872ECFB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869" y="31905"/>
            <a:ext cx="671832" cy="67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58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E2F853-5DD1-5D40-A242-FAE51DDECEDF}"/>
              </a:ext>
            </a:extLst>
          </p:cNvPr>
          <p:cNvSpPr/>
          <p:nvPr/>
        </p:nvSpPr>
        <p:spPr>
          <a:xfrm>
            <a:off x="261636" y="329144"/>
            <a:ext cx="920445" cy="24622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1000">
                <a:latin typeface="Segoe UI Symbol"/>
                <a:ea typeface="Segoe UI Symbol"/>
              </a:rPr>
              <a:t>Read Answer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50F48D64-7594-FC47-ABEA-5A121213BA5F}"/>
              </a:ext>
            </a:extLst>
          </p:cNvPr>
          <p:cNvSpPr txBox="1">
            <a:spLocks/>
          </p:cNvSpPr>
          <p:nvPr/>
        </p:nvSpPr>
        <p:spPr>
          <a:xfrm>
            <a:off x="9594574" y="0"/>
            <a:ext cx="2597426" cy="458757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Teacher and students read together.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F650FD-B97C-5545-9B7A-CFE4D8938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869" y="31905"/>
            <a:ext cx="671832" cy="671832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F76EF5D-6A67-8541-8E09-D0849D0505FB}"/>
              </a:ext>
            </a:extLst>
          </p:cNvPr>
          <p:cNvSpPr txBox="1">
            <a:spLocks/>
          </p:cNvSpPr>
          <p:nvPr/>
        </p:nvSpPr>
        <p:spPr>
          <a:xfrm>
            <a:off x="11353800" y="6530546"/>
            <a:ext cx="838200" cy="32745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Segoe UI Symbol" panose="020B0502040204020203" pitchFamily="34" charset="0"/>
                <a:ea typeface="Segoe UI Symbol" panose="020B0502040204020203" pitchFamily="34" charset="0"/>
              </a:rPr>
              <a:t>1-1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B2F28CCD-8A6D-5D44-902B-DEAC817D1C83}"/>
              </a:ext>
            </a:extLst>
          </p:cNvPr>
          <p:cNvSpPr txBox="1">
            <a:spLocks/>
          </p:cNvSpPr>
          <p:nvPr/>
        </p:nvSpPr>
        <p:spPr>
          <a:xfrm>
            <a:off x="9594574" y="0"/>
            <a:ext cx="2597426" cy="45875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Teacher and students read together.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7D9122-697E-8A41-B795-E01886B58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869" y="31905"/>
            <a:ext cx="671832" cy="671832"/>
          </a:xfrm>
          <a:prstGeom prst="rect">
            <a:avLst/>
          </a:prstGeom>
        </p:spPr>
      </p:pic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00D8E076-C5C6-244A-81CF-AB38DBDED94B}"/>
              </a:ext>
            </a:extLst>
          </p:cNvPr>
          <p:cNvSpPr txBox="1">
            <a:spLocks/>
          </p:cNvSpPr>
          <p:nvPr/>
        </p:nvSpPr>
        <p:spPr>
          <a:xfrm>
            <a:off x="9580197" y="2257867"/>
            <a:ext cx="2597426" cy="1412864"/>
          </a:xfrm>
          <a:prstGeom prst="rect">
            <a:avLst/>
          </a:prstGeom>
          <a:solidFill>
            <a:schemeClr val="accent1">
              <a:alpha val="19608"/>
            </a:schemeClr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2000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Lots of people </a:t>
            </a:r>
            <a:r>
              <a:rPr lang="en-AU" sz="2000" dirty="0">
                <a:solidFill>
                  <a:srgbClr val="0070C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like to eat chocolate </a:t>
            </a:r>
            <a:r>
              <a:rPr lang="en-AU" sz="2000" dirty="0">
                <a:solidFill>
                  <a:srgbClr val="F442DB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but </a:t>
            </a:r>
            <a:r>
              <a:rPr lang="en-AU" sz="2000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it </a:t>
            </a:r>
            <a:br>
              <a:rPr lang="en-AU" sz="2000" dirty="0">
                <a:solidFill>
                  <a:srgbClr val="0070C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</a:br>
            <a:r>
              <a:rPr lang="en-AU" sz="2000" dirty="0">
                <a:solidFill>
                  <a:srgbClr val="0070C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shouldn’t be eaten all the time.</a:t>
            </a:r>
            <a:endParaRPr lang="en-US" sz="2000" dirty="0">
              <a:latin typeface="Segoe UI Symbol" panose="020B0502040204020203" pitchFamily="34" charset="0"/>
              <a:cs typeface="Arial"/>
            </a:endParaRPr>
          </a:p>
        </p:txBody>
      </p:sp>
      <p:pic>
        <p:nvPicPr>
          <p:cNvPr id="18" name="Picture Placeholder 12">
            <a:extLst>
              <a:ext uri="{FF2B5EF4-FFF2-40B4-BE49-F238E27FC236}">
                <a16:creationId xmlns:a16="http://schemas.microsoft.com/office/drawing/2014/main" id="{0EB04E16-E9DA-144A-9D46-B22BDACF2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" b="110"/>
          <a:stretch>
            <a:fillRect/>
          </a:stretch>
        </p:blipFill>
        <p:spPr>
          <a:xfrm>
            <a:off x="8801953" y="775750"/>
            <a:ext cx="671833" cy="671833"/>
          </a:xfrm>
          <a:prstGeom prst="rect">
            <a:avLst/>
          </a:prstGeom>
        </p:spPr>
      </p:pic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193598E5-1AD2-3546-BD91-BD0E88E8399C}"/>
              </a:ext>
            </a:extLst>
          </p:cNvPr>
          <p:cNvSpPr txBox="1">
            <a:spLocks/>
          </p:cNvSpPr>
          <p:nvPr/>
        </p:nvSpPr>
        <p:spPr>
          <a:xfrm>
            <a:off x="9581872" y="533255"/>
            <a:ext cx="2597426" cy="1535975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CFU: How many clauses are in the following sentence? How do you know? </a:t>
            </a:r>
            <a:endParaRPr lang="en-US" sz="20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latin typeface="Segoe UI Symbol" panose="020B0502040204020203" pitchFamily="34" charset="0"/>
              <a:ea typeface="Segoe UI Symbol"/>
              <a:cs typeface="calibri light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4FD4705-4608-406F-8643-2533AF063DEC}"/>
              </a:ext>
            </a:extLst>
          </p:cNvPr>
          <p:cNvSpPr txBox="1">
            <a:spLocks/>
          </p:cNvSpPr>
          <p:nvPr/>
        </p:nvSpPr>
        <p:spPr>
          <a:xfrm>
            <a:off x="1948034" y="344382"/>
            <a:ext cx="1270670" cy="314430"/>
          </a:xfrm>
          <a:prstGeom prst="rect">
            <a:avLst/>
          </a:prstGeom>
          <a:solidFill>
            <a:schemeClr val="accent1"/>
          </a:solidFill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00">
                <a:solidFill>
                  <a:schemeClr val="bg1"/>
                </a:solidFill>
                <a:latin typeface="Segoe UI Symbol"/>
                <a:ea typeface="Segoe UI Symbol"/>
              </a:rPr>
              <a:t>REVIEW, CONCEPT DEVELOPMENT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9B2BD6D0-0014-4410-857B-B9735D9C69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0" t="2006" r="1340" b="2297"/>
          <a:stretch/>
        </p:blipFill>
        <p:spPr>
          <a:xfrm>
            <a:off x="7379239" y="138203"/>
            <a:ext cx="671832" cy="660627"/>
          </a:xfrm>
          <a:prstGeom prst="ellipse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21B231-F72C-4824-92FC-CC845ADF646F}"/>
              </a:ext>
            </a:extLst>
          </p:cNvPr>
          <p:cNvSpPr txBox="1"/>
          <p:nvPr/>
        </p:nvSpPr>
        <p:spPr>
          <a:xfrm>
            <a:off x="4011756" y="233728"/>
            <a:ext cx="20837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Segoe UI Symbol" panose="020B0502040204020203" pitchFamily="34" charset="0"/>
                <a:cs typeface="Arial"/>
              </a:rPr>
              <a:t>Run on sentences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050D24F-F747-441E-8095-47671FFC8805}"/>
              </a:ext>
            </a:extLst>
          </p:cNvPr>
          <p:cNvSpPr>
            <a:spLocks noGrp="1"/>
          </p:cNvSpPr>
          <p:nvPr/>
        </p:nvSpPr>
        <p:spPr>
          <a:xfrm>
            <a:off x="254658" y="1108184"/>
            <a:ext cx="8370031" cy="53045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AU" sz="32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Independent clauses contain a subject and a predicate.</a:t>
            </a:r>
            <a:endParaRPr lang="en-US" sz="3200" dirty="0">
              <a:solidFill>
                <a:schemeClr val="tx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AU" sz="3200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the dog</a:t>
            </a:r>
            <a:r>
              <a:rPr lang="en-AU" sz="32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 </a:t>
            </a:r>
            <a:r>
              <a:rPr lang="en-AU" sz="3200" dirty="0">
                <a:solidFill>
                  <a:schemeClr val="accent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ran away</a:t>
            </a:r>
            <a:endParaRPr lang="en-US" sz="3200" dirty="0">
              <a:solidFill>
                <a:schemeClr val="accent5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AU" sz="32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This is an independent clause because it contains a subject (the dog) and a predicate (ran away).  </a:t>
            </a:r>
            <a:endParaRPr lang="en-AU" dirty="0">
              <a:solidFill>
                <a:schemeClr val="tx1"/>
              </a:solidFill>
              <a:latin typeface="Segoe UI Symbol" panose="020B0502040204020203" pitchFamily="34" charset="0"/>
            </a:endParaRPr>
          </a:p>
          <a:p>
            <a:endParaRPr lang="en-AU" sz="3200" dirty="0">
              <a:solidFill>
                <a:schemeClr val="tx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AU" sz="32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Complete sentences can contain one or more clauses and have boundary punctuation.</a:t>
            </a:r>
            <a:endParaRPr lang="en-US" sz="3200" dirty="0">
              <a:solidFill>
                <a:schemeClr val="tx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endParaRPr lang="en-AU" sz="32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AU" sz="3200" u="sng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I jumped in the pool. </a:t>
            </a:r>
            <a:endParaRPr lang="en-US" sz="3200" u="sng" dirty="0">
              <a:solidFill>
                <a:schemeClr val="tx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AU" sz="32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This is a sentence with one clause. It has one subject and one predicate.</a:t>
            </a:r>
            <a:endParaRPr lang="en-US" sz="3200" dirty="0">
              <a:solidFill>
                <a:schemeClr val="tx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endParaRPr lang="en-AU" sz="3200" u="sng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AU" sz="3200" u="sng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I jumped in the pool because I felt hot. </a:t>
            </a:r>
            <a:endParaRPr lang="en-US" sz="3200" u="sng" dirty="0">
              <a:solidFill>
                <a:schemeClr val="tx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AU" sz="32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This is a sentence with two clauses. It has two subjects and two predicates, joined by a conjunction.</a:t>
            </a:r>
            <a:endParaRPr lang="en-AU" dirty="0">
              <a:solidFill>
                <a:schemeClr val="tx1"/>
              </a:solidFill>
              <a:latin typeface="Segoe UI Symbol" panose="020B0502040204020203" pitchFamily="34" charset="0"/>
            </a:endParaRPr>
          </a:p>
          <a:p>
            <a:endParaRPr lang="en-AU" dirty="0">
              <a:latin typeface="Segoe UI Symbol" panose="020B0502040204020203" pitchFamily="34" charset="0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3358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1E76-989F-5E4B-AB44-3F038CF31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>
                <a:latin typeface="Segoe UI Symbol"/>
                <a:ea typeface="Segoe UI Symbol"/>
              </a:rPr>
              <a:t>Sentence Vs. Fragments</a:t>
            </a:r>
            <a:br>
              <a:rPr lang="en-US" b="0">
                <a:latin typeface="Segoe UI Symbol"/>
                <a:ea typeface="Segoe UI Symbol"/>
              </a:rPr>
            </a:br>
            <a:r>
              <a:rPr lang="en-US" b="0">
                <a:latin typeface="Segoe UI Symbol"/>
                <a:ea typeface="Segoe UI Symbol"/>
              </a:rPr>
              <a:t>* print worksheet **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63734D-E9CA-407A-9A98-D2DFFEAC05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09639" y="1711351"/>
            <a:ext cx="3028950" cy="70193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>
                <a:latin typeface="Segoe UI Symbol"/>
                <a:ea typeface="Segoe UI Symbol"/>
              </a:rPr>
              <a:t>Lesson 2</a:t>
            </a:r>
            <a:endParaRPr lang="en-US" sz="3600"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88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E2F853-5DD1-5D40-A242-FAE51DDECEDF}"/>
              </a:ext>
            </a:extLst>
          </p:cNvPr>
          <p:cNvSpPr/>
          <p:nvPr/>
        </p:nvSpPr>
        <p:spPr>
          <a:xfrm>
            <a:off x="261636" y="329144"/>
            <a:ext cx="1165704" cy="40011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1000">
                <a:latin typeface="Segoe UI Symbol"/>
                <a:ea typeface="Segoe UI Symbol"/>
              </a:rPr>
              <a:t>Discuss examples</a:t>
            </a:r>
          </a:p>
          <a:p>
            <a:r>
              <a:rPr lang="en-US" sz="1000">
                <a:latin typeface="Segoe UI Symbol"/>
                <a:ea typeface="Segoe UI Symbol"/>
              </a:rPr>
              <a:t>Ask question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50F48D64-7594-FC47-ABEA-5A121213BA5F}"/>
              </a:ext>
            </a:extLst>
          </p:cNvPr>
          <p:cNvSpPr txBox="1">
            <a:spLocks/>
          </p:cNvSpPr>
          <p:nvPr/>
        </p:nvSpPr>
        <p:spPr>
          <a:xfrm>
            <a:off x="9594574" y="0"/>
            <a:ext cx="2597426" cy="458757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Teacher and students read together.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F650FD-B97C-5545-9B7A-CFE4D8938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869" y="31905"/>
            <a:ext cx="671832" cy="671832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F76EF5D-6A67-8541-8E09-D0849D0505FB}"/>
              </a:ext>
            </a:extLst>
          </p:cNvPr>
          <p:cNvSpPr txBox="1">
            <a:spLocks/>
          </p:cNvSpPr>
          <p:nvPr/>
        </p:nvSpPr>
        <p:spPr>
          <a:xfrm>
            <a:off x="11353800" y="6530546"/>
            <a:ext cx="838200" cy="32745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Segoe UI Symbol" panose="020B0502040204020203" pitchFamily="34" charset="0"/>
                <a:ea typeface="Segoe UI Symbol" panose="020B0502040204020203" pitchFamily="34" charset="0"/>
              </a:rPr>
              <a:t>1-1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B2F28CCD-8A6D-5D44-902B-DEAC817D1C83}"/>
              </a:ext>
            </a:extLst>
          </p:cNvPr>
          <p:cNvSpPr txBox="1">
            <a:spLocks/>
          </p:cNvSpPr>
          <p:nvPr/>
        </p:nvSpPr>
        <p:spPr>
          <a:xfrm>
            <a:off x="9594574" y="0"/>
            <a:ext cx="2597426" cy="45875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Teacher and students read together.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7D9122-697E-8A41-B795-E01886B58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869" y="31905"/>
            <a:ext cx="671832" cy="671832"/>
          </a:xfrm>
          <a:prstGeom prst="rect">
            <a:avLst/>
          </a:prstGeom>
        </p:spPr>
      </p:pic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00D8E076-C5C6-244A-81CF-AB38DBDED94B}"/>
              </a:ext>
            </a:extLst>
          </p:cNvPr>
          <p:cNvSpPr txBox="1">
            <a:spLocks/>
          </p:cNvSpPr>
          <p:nvPr/>
        </p:nvSpPr>
        <p:spPr>
          <a:xfrm>
            <a:off x="9493933" y="2272244"/>
            <a:ext cx="2597426" cy="1043532"/>
          </a:xfrm>
          <a:prstGeom prst="rect">
            <a:avLst/>
          </a:prstGeom>
          <a:solidFill>
            <a:schemeClr val="accent1">
              <a:alpha val="19608"/>
            </a:schemeClr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Segoe UI Symbol" panose="020B0502040204020203" pitchFamily="34" charset="0"/>
                <a:cs typeface="calibri light"/>
              </a:rPr>
              <a:t>A run on sentence is ...</a:t>
            </a:r>
          </a:p>
        </p:txBody>
      </p:sp>
      <p:pic>
        <p:nvPicPr>
          <p:cNvPr id="18" name="Picture Placeholder 12">
            <a:extLst>
              <a:ext uri="{FF2B5EF4-FFF2-40B4-BE49-F238E27FC236}">
                <a16:creationId xmlns:a16="http://schemas.microsoft.com/office/drawing/2014/main" id="{0EB04E16-E9DA-144A-9D46-B22BDACF2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" b="110"/>
          <a:stretch>
            <a:fillRect/>
          </a:stretch>
        </p:blipFill>
        <p:spPr>
          <a:xfrm>
            <a:off x="8801953" y="775750"/>
            <a:ext cx="671833" cy="671833"/>
          </a:xfrm>
          <a:prstGeom prst="rect">
            <a:avLst/>
          </a:prstGeom>
        </p:spPr>
      </p:pic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193598E5-1AD2-3546-BD91-BD0E88E8399C}"/>
              </a:ext>
            </a:extLst>
          </p:cNvPr>
          <p:cNvSpPr txBox="1">
            <a:spLocks/>
          </p:cNvSpPr>
          <p:nvPr/>
        </p:nvSpPr>
        <p:spPr>
          <a:xfrm>
            <a:off x="9596249" y="777670"/>
            <a:ext cx="2597426" cy="1289753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Segoe UI Symbol" panose="020B0502040204020203" pitchFamily="34" charset="0"/>
                <a:ea typeface="Segoe UI Symbol"/>
                <a:cs typeface="calibri light"/>
              </a:rPr>
              <a:t>Define a run on sentence with your partner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4FD4705-4608-406F-8643-2533AF063DEC}"/>
              </a:ext>
            </a:extLst>
          </p:cNvPr>
          <p:cNvSpPr txBox="1">
            <a:spLocks/>
          </p:cNvSpPr>
          <p:nvPr/>
        </p:nvSpPr>
        <p:spPr>
          <a:xfrm>
            <a:off x="1948034" y="344382"/>
            <a:ext cx="1270670" cy="314430"/>
          </a:xfrm>
          <a:prstGeom prst="rect">
            <a:avLst/>
          </a:prstGeom>
          <a:solidFill>
            <a:schemeClr val="accent1"/>
          </a:solidFill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00">
                <a:solidFill>
                  <a:schemeClr val="bg1"/>
                </a:solidFill>
                <a:latin typeface="Segoe UI Symbol"/>
                <a:ea typeface="Segoe UI Symbol"/>
              </a:rPr>
              <a:t>REVIEW, CONCEPT DEVELOPMENT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9B2BD6D0-0014-4410-857B-B9735D9C69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0" t="2006" r="1340" b="2297"/>
          <a:stretch/>
        </p:blipFill>
        <p:spPr>
          <a:xfrm>
            <a:off x="7379239" y="138203"/>
            <a:ext cx="671832" cy="660627"/>
          </a:xfrm>
          <a:prstGeom prst="ellipse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796562F-B08A-40BC-9255-E3FB858F19E5}"/>
              </a:ext>
            </a:extLst>
          </p:cNvPr>
          <p:cNvSpPr>
            <a:spLocks noGrp="1"/>
          </p:cNvSpPr>
          <p:nvPr/>
        </p:nvSpPr>
        <p:spPr>
          <a:xfrm>
            <a:off x="254658" y="1007543"/>
            <a:ext cx="8370031" cy="51607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AU" sz="3200" dirty="0">
                <a:latin typeface="Segoe UI Symbol" panose="020B0502040204020203" pitchFamily="34" charset="0"/>
              </a:rPr>
              <a:t>A run-on sentence is two or more clauses that are joined incorrectly in one sentence.  </a:t>
            </a:r>
          </a:p>
          <a:p>
            <a:endParaRPr lang="en-AU" sz="3200" dirty="0">
              <a:latin typeface="Segoe UI Symbol" panose="020B0502040204020203" pitchFamily="34" charset="0"/>
            </a:endParaRPr>
          </a:p>
          <a:p>
            <a:pPr fontAlgn="base"/>
            <a:r>
              <a:rPr lang="en-AU" sz="3200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Sally </a:t>
            </a:r>
            <a:r>
              <a:rPr lang="en-AU" sz="3200" dirty="0">
                <a:solidFill>
                  <a:schemeClr val="accent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ran towards the jungle</a:t>
            </a:r>
            <a:r>
              <a:rPr lang="en-AU" sz="32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 </a:t>
            </a:r>
            <a:r>
              <a:rPr lang="en-AU" sz="3200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she </a:t>
            </a:r>
            <a:r>
              <a:rPr lang="en-AU" sz="3200" dirty="0">
                <a:solidFill>
                  <a:schemeClr val="accent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found a lake and rested by the tree with lot's of shade.</a:t>
            </a:r>
            <a:r>
              <a:rPr lang="en-AU" sz="32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  </a:t>
            </a:r>
            <a:endParaRPr lang="en-US" sz="32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pPr marL="0" indent="0">
              <a:buNone/>
            </a:pPr>
            <a:endParaRPr lang="en-US" sz="32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AU" sz="32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This sentence contains two clauses that have </a:t>
            </a:r>
            <a:r>
              <a:rPr lang="en-AU" sz="3200" u="sng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not</a:t>
            </a:r>
            <a:r>
              <a:rPr lang="en-AU" sz="32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 been joined together properly.  </a:t>
            </a:r>
            <a:endParaRPr lang="en-US" sz="32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endParaRPr lang="en-AU" sz="32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AU" sz="32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In writing, we call this a </a:t>
            </a:r>
            <a:r>
              <a:rPr lang="en-AU" sz="3200" u="sng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run-on</a:t>
            </a:r>
            <a:r>
              <a:rPr lang="en-AU" sz="32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 sentence.  </a:t>
            </a:r>
            <a:endParaRPr lang="en-AU" dirty="0">
              <a:latin typeface="Segoe UI Symbol" panose="020B0502040204020203" pitchFamily="34" charset="0"/>
            </a:endParaRPr>
          </a:p>
          <a:p>
            <a:endParaRPr lang="en-AU" sz="3200" dirty="0">
              <a:latin typeface="Segoe UI Symbol" panose="020B0502040204020203" pitchFamily="34" charset="0"/>
            </a:endParaRPr>
          </a:p>
          <a:p>
            <a:pPr fontAlgn="base"/>
            <a:r>
              <a:rPr lang="en-AU" sz="3200" dirty="0">
                <a:latin typeface="Segoe UI Symbol" panose="020B0502040204020203" pitchFamily="34" charset="0"/>
              </a:rPr>
              <a:t>How can clauses be joined incorrectly?</a:t>
            </a:r>
            <a:endParaRPr lang="en-AU" sz="3200" dirty="0">
              <a:latin typeface="Segoe UI Symbol" panose="020B0502040204020203" pitchFamily="34" charset="0"/>
              <a:cs typeface="Arial"/>
            </a:endParaRPr>
          </a:p>
          <a:p>
            <a:pPr fontAlgn="base"/>
            <a:r>
              <a:rPr lang="en-AU" sz="3200" dirty="0">
                <a:latin typeface="Segoe UI Symbol" panose="020B0502040204020203" pitchFamily="34" charset="0"/>
              </a:rPr>
              <a:t>1. Not separated by a full stop </a:t>
            </a:r>
            <a:endParaRPr lang="en-AU" sz="3200" dirty="0">
              <a:latin typeface="Segoe UI Symbol" panose="020B0502040204020203" pitchFamily="34" charset="0"/>
              <a:cs typeface="Arial"/>
            </a:endParaRPr>
          </a:p>
          <a:p>
            <a:pPr fontAlgn="base"/>
            <a:r>
              <a:rPr lang="en-AU" sz="3200" dirty="0">
                <a:latin typeface="Segoe UI Symbol" panose="020B0502040204020203" pitchFamily="34" charset="0"/>
              </a:rPr>
              <a:t>2. Not separated by a conjunction (and, because, but, so…)</a:t>
            </a:r>
            <a:endParaRPr lang="en-AU" sz="3200" dirty="0">
              <a:latin typeface="Segoe UI Symbol" panose="020B0502040204020203" pitchFamily="34" charset="0"/>
              <a:cs typeface="Arial"/>
            </a:endParaRPr>
          </a:p>
          <a:p>
            <a:endParaRPr lang="en-AU" dirty="0">
              <a:latin typeface="Segoe UI Symbol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1CBA23-9A88-4A8B-BD5D-086BFFA82D29}"/>
              </a:ext>
            </a:extLst>
          </p:cNvPr>
          <p:cNvSpPr txBox="1"/>
          <p:nvPr/>
        </p:nvSpPr>
        <p:spPr>
          <a:xfrm>
            <a:off x="4486208" y="291237"/>
            <a:ext cx="20837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Segoe UI Symbol" panose="020B0502040204020203" pitchFamily="34" charset="0"/>
                <a:cs typeface="Arial"/>
              </a:rPr>
              <a:t>Run on sentences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9AFA72-1BA4-4AE8-A8AE-870210FD9C38}"/>
              </a:ext>
            </a:extLst>
          </p:cNvPr>
          <p:cNvSpPr txBox="1"/>
          <p:nvPr/>
        </p:nvSpPr>
        <p:spPr>
          <a:xfrm>
            <a:off x="8112655" y="4547281"/>
            <a:ext cx="4071774" cy="20621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STEPS:</a:t>
            </a:r>
          </a:p>
          <a:p>
            <a:r>
              <a:rPr lang="en-AU" sz="16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Step 1: read the sentence aloud.  </a:t>
            </a:r>
            <a:endParaRPr lang="en-US" sz="1600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AU" sz="16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Step 2: find the subject and predicate; look for any additional subjects and predicates.  </a:t>
            </a:r>
            <a:endParaRPr lang="en-US" sz="1600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AU" sz="16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Step 3: if there is another subject and predicate, check if there is a conjunction linking the sentences.  </a:t>
            </a:r>
            <a:endParaRPr lang="en-US" dirty="0">
              <a:solidFill>
                <a:schemeClr val="bg1"/>
              </a:solidFill>
              <a:latin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280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36A7E434-A561-C54B-BF5E-971AA2157DD5}"/>
              </a:ext>
            </a:extLst>
          </p:cNvPr>
          <p:cNvSpPr/>
          <p:nvPr/>
        </p:nvSpPr>
        <p:spPr>
          <a:xfrm>
            <a:off x="202933" y="3165783"/>
            <a:ext cx="4874377" cy="1397109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E2F853-5DD1-5D40-A242-FAE51DDECEDF}"/>
              </a:ext>
            </a:extLst>
          </p:cNvPr>
          <p:cNvSpPr/>
          <p:nvPr/>
        </p:nvSpPr>
        <p:spPr>
          <a:xfrm>
            <a:off x="274820" y="265285"/>
            <a:ext cx="128112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>
                <a:latin typeface="Segoe UI Symbol" panose="020B0502040204020203" pitchFamily="34" charset="0"/>
              </a:rPr>
              <a:t>Model Left</a:t>
            </a:r>
          </a:p>
          <a:p>
            <a:r>
              <a:rPr lang="en-US" sz="1000">
                <a:latin typeface="Segoe UI Symbol" panose="020B0502040204020203" pitchFamily="34" charset="0"/>
              </a:rPr>
              <a:t>Read example</a:t>
            </a:r>
          </a:p>
          <a:p>
            <a:r>
              <a:rPr lang="en-US" sz="1000">
                <a:latin typeface="Segoe UI Symbol" panose="020B0502040204020203" pitchFamily="34" charset="0"/>
              </a:rPr>
              <a:t>Students complete 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F76EF5D-6A67-8541-8E09-D0849D0505FB}"/>
              </a:ext>
            </a:extLst>
          </p:cNvPr>
          <p:cNvSpPr txBox="1">
            <a:spLocks/>
          </p:cNvSpPr>
          <p:nvPr/>
        </p:nvSpPr>
        <p:spPr>
          <a:xfrm>
            <a:off x="11353800" y="6530546"/>
            <a:ext cx="838200" cy="32745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Segoe UI Symbol" panose="020B0502040204020203" pitchFamily="34" charset="0"/>
              </a:rPr>
              <a:t>1-1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68F5BFD-1A55-C54F-8042-80CF4F54F0B4}"/>
              </a:ext>
            </a:extLst>
          </p:cNvPr>
          <p:cNvSpPr txBox="1">
            <a:spLocks/>
          </p:cNvSpPr>
          <p:nvPr/>
        </p:nvSpPr>
        <p:spPr>
          <a:xfrm>
            <a:off x="1948034" y="344382"/>
            <a:ext cx="1270670" cy="31443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00">
                <a:solidFill>
                  <a:schemeClr val="bg1"/>
                </a:solidFill>
                <a:latin typeface="Segoe UI Symbol" panose="020B0502040204020203" pitchFamily="34" charset="0"/>
              </a:rPr>
              <a:t>GUIDED PRACTICE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3B6EC101-47C7-6044-8355-6B9EFCA9B29F}"/>
              </a:ext>
            </a:extLst>
          </p:cNvPr>
          <p:cNvSpPr txBox="1">
            <a:spLocks/>
          </p:cNvSpPr>
          <p:nvPr/>
        </p:nvSpPr>
        <p:spPr>
          <a:xfrm>
            <a:off x="6515725" y="3137029"/>
            <a:ext cx="5550112" cy="974795"/>
          </a:xfrm>
          <a:prstGeom prst="rect">
            <a:avLst/>
          </a:prstGeom>
          <a:solidFill>
            <a:schemeClr val="accent1">
              <a:alpha val="19608"/>
            </a:schemeClr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rgbClr val="FF0000"/>
                </a:solidFill>
                <a:latin typeface="Helvetica Neue"/>
                <a:ea typeface="Segoe UI Symbol"/>
              </a:rPr>
              <a:t>Subject: </a:t>
            </a:r>
            <a:r>
              <a:rPr lang="en-US" sz="2400">
                <a:solidFill>
                  <a:schemeClr val="tx1"/>
                </a:solidFill>
                <a:latin typeface="Helvetica Neue"/>
                <a:ea typeface="Segoe UI Symbol"/>
              </a:rPr>
              <a:t>The dog </a:t>
            </a:r>
            <a:endParaRPr lang="en-US" sz="2400">
              <a:solidFill>
                <a:schemeClr val="tx1"/>
              </a:solidFill>
              <a:latin typeface="Helvetica Neue"/>
              <a:ea typeface="Segoe UI Symbol" panose="020B0502040204020203" pitchFamily="34" charset="0"/>
            </a:endParaRPr>
          </a:p>
          <a:p>
            <a:r>
              <a:rPr lang="en-US" sz="2400">
                <a:solidFill>
                  <a:schemeClr val="accent5">
                    <a:lumMod val="75000"/>
                  </a:schemeClr>
                </a:solidFill>
                <a:latin typeface="Helvetica Neue"/>
                <a:ea typeface="Segoe UI Symbol"/>
              </a:rPr>
              <a:t>Predicate: </a:t>
            </a:r>
            <a:r>
              <a:rPr lang="en-US" sz="2400">
                <a:solidFill>
                  <a:schemeClr val="tx1"/>
                </a:solidFill>
                <a:latin typeface="Helvetica Neue"/>
                <a:ea typeface="Segoe UI Symbol"/>
              </a:rPr>
              <a:t>ran quickly to it's owner</a:t>
            </a:r>
            <a:endParaRPr lang="en-US" sz="2400">
              <a:solidFill>
                <a:schemeClr val="tx1"/>
              </a:solidFill>
              <a:latin typeface="Helvetica Neue"/>
              <a:ea typeface="Segoe UI Symbol" panose="020B0502040204020203" pitchFamily="34" charset="0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C00D5A6E-1118-054A-BF8B-F3C3E56889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5" t="1633" r="1123" b="1670"/>
          <a:stretch/>
        </p:blipFill>
        <p:spPr>
          <a:xfrm>
            <a:off x="7417746" y="129424"/>
            <a:ext cx="671114" cy="671832"/>
          </a:xfrm>
          <a:prstGeom prst="ellipse">
            <a:avLst/>
          </a:prstGeom>
        </p:spPr>
      </p:pic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9FE493A0-4EEE-164C-A68F-E63049E19456}"/>
              </a:ext>
            </a:extLst>
          </p:cNvPr>
          <p:cNvSpPr txBox="1">
            <a:spLocks/>
          </p:cNvSpPr>
          <p:nvPr/>
        </p:nvSpPr>
        <p:spPr>
          <a:xfrm>
            <a:off x="9594574" y="0"/>
            <a:ext cx="2597426" cy="45875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Teacher Models Left Example, </a:t>
            </a:r>
            <a:b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</a:br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Students Complete Right Example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3F947BCD-18EE-FC44-8A11-4CA595BFF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952" y="8465"/>
            <a:ext cx="671833" cy="671833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7767B449-B374-FD43-8C0E-2055ADC52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8077" y="3101371"/>
            <a:ext cx="671832" cy="67183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16C010-ACFF-8D46-B2EE-C3159C055668}"/>
              </a:ext>
            </a:extLst>
          </p:cNvPr>
          <p:cNvCxnSpPr>
            <a:cxnSpLocks/>
          </p:cNvCxnSpPr>
          <p:nvPr/>
        </p:nvCxnSpPr>
        <p:spPr>
          <a:xfrm>
            <a:off x="5378381" y="1274400"/>
            <a:ext cx="0" cy="617770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96F3F25-9EA4-1346-9BFC-67C9069A4DB4}"/>
              </a:ext>
            </a:extLst>
          </p:cNvPr>
          <p:cNvSpPr txBox="1"/>
          <p:nvPr/>
        </p:nvSpPr>
        <p:spPr>
          <a:xfrm>
            <a:off x="145424" y="1777113"/>
            <a:ext cx="4865216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2400" dirty="0">
                <a:latin typeface="Segoe UI Symbol" panose="020B0502040204020203" pitchFamily="34" charset="0"/>
                <a:cs typeface="Arial"/>
              </a:rPr>
              <a:t>A mountaineer competition to climb a mountain was held in 2015.</a:t>
            </a:r>
          </a:p>
          <a:p>
            <a:endParaRPr lang="en-AU" sz="2400" dirty="0">
              <a:solidFill>
                <a:srgbClr val="000000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AU" sz="2400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Subject</a:t>
            </a:r>
            <a:r>
              <a:rPr lang="en-AU" sz="24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: A mountaineer competition to climb a mountain</a:t>
            </a:r>
          </a:p>
          <a:p>
            <a:r>
              <a:rPr lang="en-AU" sz="2400" dirty="0">
                <a:solidFill>
                  <a:srgbClr val="0070C0"/>
                </a:solidFill>
                <a:latin typeface="Segoe UI Symbol" panose="020B0502040204020203" pitchFamily="34" charset="0"/>
                <a:cs typeface="Arial"/>
              </a:rPr>
              <a:t>Predicate</a:t>
            </a:r>
            <a:r>
              <a:rPr lang="en-AU" sz="2400" dirty="0">
                <a:latin typeface="Segoe UI Symbol" panose="020B0502040204020203" pitchFamily="34" charset="0"/>
                <a:cs typeface="Arial"/>
              </a:rPr>
              <a:t>: was held in 2015</a:t>
            </a:r>
          </a:p>
          <a:p>
            <a:endParaRPr lang="en-AU" sz="2400" dirty="0">
              <a:latin typeface="Segoe UI Symbol" panose="020B0502040204020203" pitchFamily="34" charset="0"/>
              <a:cs typeface="Arial"/>
            </a:endParaRPr>
          </a:p>
          <a:p>
            <a:r>
              <a:rPr lang="en-AU" sz="2400" dirty="0">
                <a:latin typeface="Segoe UI Symbol" panose="020B0502040204020203" pitchFamily="34" charset="0"/>
                <a:cs typeface="Arial"/>
              </a:rPr>
              <a:t>It's a complete sentence!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AFEF590-01C4-384C-971C-081800AC4FFE}"/>
              </a:ext>
            </a:extLst>
          </p:cNvPr>
          <p:cNvSpPr txBox="1"/>
          <p:nvPr/>
        </p:nvSpPr>
        <p:spPr>
          <a:xfrm>
            <a:off x="138523" y="957119"/>
            <a:ext cx="4742257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2400" u="sng" dirty="0">
                <a:latin typeface="Segoe UI Symbol" panose="020B0502040204020203" pitchFamily="34" charset="0"/>
                <a:ea typeface="Segoe UI Symbol"/>
                <a:cs typeface="Arial"/>
              </a:rPr>
              <a:t>Is this a complete sentence or a run on sentence? 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35017EC-15C5-A947-810B-F7776133319D}"/>
              </a:ext>
            </a:extLst>
          </p:cNvPr>
          <p:cNvSpPr txBox="1"/>
          <p:nvPr/>
        </p:nvSpPr>
        <p:spPr>
          <a:xfrm>
            <a:off x="6515725" y="1975695"/>
            <a:ext cx="486521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latin typeface="Segoe UI Symbol" panose="020B0502040204020203" pitchFamily="34" charset="0"/>
                <a:cs typeface="Arial"/>
              </a:rPr>
              <a:t>The dog ran quickly to its owner.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0FD4A6-7451-4052-B5DC-B3B2A9365030}"/>
              </a:ext>
            </a:extLst>
          </p:cNvPr>
          <p:cNvSpPr txBox="1"/>
          <p:nvPr/>
        </p:nvSpPr>
        <p:spPr>
          <a:xfrm>
            <a:off x="147599" y="5179885"/>
            <a:ext cx="6559057" cy="1569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STEPS:</a:t>
            </a:r>
          </a:p>
          <a:p>
            <a:r>
              <a:rPr lang="en-AU" sz="16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Step 1: read the sentence aloud.  </a:t>
            </a:r>
            <a:endParaRPr lang="en-US" sz="1600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AU" sz="16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Step 2: find the subject and predicate; look for any additional subjects and predicates.  </a:t>
            </a:r>
            <a:endParaRPr lang="en-US" sz="1600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AU" sz="16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Step 3: if there is another subject and predicate, check if there is a conjunction linking the sentences.  </a:t>
            </a:r>
            <a:endParaRPr lang="en-US" dirty="0">
              <a:solidFill>
                <a:schemeClr val="bg1"/>
              </a:solidFill>
              <a:latin typeface="Segoe UI Symbol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35FC8-2725-40E3-95C5-F8AE9E090939}"/>
              </a:ext>
            </a:extLst>
          </p:cNvPr>
          <p:cNvSpPr txBox="1"/>
          <p:nvPr/>
        </p:nvSpPr>
        <p:spPr>
          <a:xfrm>
            <a:off x="6430055" y="879481"/>
            <a:ext cx="4742257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2400" u="sng" dirty="0">
                <a:latin typeface="Segoe UI Symbol" panose="020B0502040204020203" pitchFamily="34" charset="0"/>
                <a:ea typeface="Segoe UI Symbol"/>
                <a:cs typeface="Arial"/>
              </a:rPr>
              <a:t>Is this a complete sentence or a run on sentence?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CB219F-0D48-4067-A8BB-98D65A279538}"/>
              </a:ext>
            </a:extLst>
          </p:cNvPr>
          <p:cNvSpPr txBox="1"/>
          <p:nvPr/>
        </p:nvSpPr>
        <p:spPr>
          <a:xfrm>
            <a:off x="6855030" y="4658510"/>
            <a:ext cx="486521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latin typeface="Segoe UI Symbol" panose="020B0502040204020203" pitchFamily="34" charset="0"/>
                <a:cs typeface="Arial"/>
              </a:rPr>
              <a:t>It's a complete sentence!</a:t>
            </a:r>
            <a:endParaRPr lang="en-US" dirty="0">
              <a:latin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08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4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36A7E434-A561-C54B-BF5E-971AA2157DD5}"/>
              </a:ext>
            </a:extLst>
          </p:cNvPr>
          <p:cNvSpPr/>
          <p:nvPr/>
        </p:nvSpPr>
        <p:spPr>
          <a:xfrm>
            <a:off x="73537" y="2935746"/>
            <a:ext cx="4874377" cy="1900316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E2F853-5DD1-5D40-A242-FAE51DDECEDF}"/>
              </a:ext>
            </a:extLst>
          </p:cNvPr>
          <p:cNvSpPr/>
          <p:nvPr/>
        </p:nvSpPr>
        <p:spPr>
          <a:xfrm>
            <a:off x="274820" y="265285"/>
            <a:ext cx="128112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>
                <a:latin typeface="Segoe UI Symbol" panose="020B0502040204020203" pitchFamily="34" charset="0"/>
              </a:rPr>
              <a:t>Model Left</a:t>
            </a:r>
          </a:p>
          <a:p>
            <a:r>
              <a:rPr lang="en-US" sz="1000">
                <a:latin typeface="Segoe UI Symbol" panose="020B0502040204020203" pitchFamily="34" charset="0"/>
              </a:rPr>
              <a:t>Read example</a:t>
            </a:r>
          </a:p>
          <a:p>
            <a:r>
              <a:rPr lang="en-US" sz="1000">
                <a:latin typeface="Segoe UI Symbol" panose="020B0502040204020203" pitchFamily="34" charset="0"/>
              </a:rPr>
              <a:t>Students complete 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F76EF5D-6A67-8541-8E09-D0849D0505FB}"/>
              </a:ext>
            </a:extLst>
          </p:cNvPr>
          <p:cNvSpPr txBox="1">
            <a:spLocks/>
          </p:cNvSpPr>
          <p:nvPr/>
        </p:nvSpPr>
        <p:spPr>
          <a:xfrm>
            <a:off x="11353800" y="6530546"/>
            <a:ext cx="838200" cy="32745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Segoe UI Symbol" panose="020B0502040204020203" pitchFamily="34" charset="0"/>
              </a:rPr>
              <a:t>1-1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68F5BFD-1A55-C54F-8042-80CF4F54F0B4}"/>
              </a:ext>
            </a:extLst>
          </p:cNvPr>
          <p:cNvSpPr txBox="1">
            <a:spLocks/>
          </p:cNvSpPr>
          <p:nvPr/>
        </p:nvSpPr>
        <p:spPr>
          <a:xfrm>
            <a:off x="1948034" y="344382"/>
            <a:ext cx="1270670" cy="31443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00">
                <a:solidFill>
                  <a:schemeClr val="bg1"/>
                </a:solidFill>
                <a:latin typeface="Segoe UI Symbol" panose="020B0502040204020203" pitchFamily="34" charset="0"/>
              </a:rPr>
              <a:t>GUIDED PRACTICE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3B6EC101-47C7-6044-8355-6B9EFCA9B29F}"/>
              </a:ext>
            </a:extLst>
          </p:cNvPr>
          <p:cNvSpPr txBox="1">
            <a:spLocks/>
          </p:cNvSpPr>
          <p:nvPr/>
        </p:nvSpPr>
        <p:spPr>
          <a:xfrm>
            <a:off x="6515725" y="2806350"/>
            <a:ext cx="5550112" cy="1659085"/>
          </a:xfrm>
          <a:prstGeom prst="rect">
            <a:avLst/>
          </a:prstGeom>
          <a:solidFill>
            <a:schemeClr val="accent1">
              <a:alpha val="19608"/>
            </a:schemeClr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2400" dirty="0">
                <a:solidFill>
                  <a:srgbClr val="FF0000"/>
                </a:solidFill>
                <a:latin typeface="Segoe UI Symbol" panose="020B0502040204020203" pitchFamily="34" charset="0"/>
                <a:ea typeface="Segoe UI Symbol"/>
                <a:cs typeface="Arial"/>
              </a:rPr>
              <a:t>Subject</a:t>
            </a:r>
            <a:r>
              <a:rPr lang="en-AU" sz="2400" dirty="0">
                <a:latin typeface="Segoe UI Symbol" panose="020B0502040204020203" pitchFamily="34" charset="0"/>
                <a:ea typeface="Segoe UI Symbol"/>
                <a:cs typeface="Arial"/>
              </a:rPr>
              <a:t>: </a:t>
            </a:r>
            <a:r>
              <a:rPr lang="en-AU" sz="24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/>
                <a:cs typeface="Arial"/>
              </a:rPr>
              <a:t>He </a:t>
            </a:r>
            <a:endParaRPr lang="en-US" sz="2400" dirty="0">
              <a:solidFill>
                <a:schemeClr val="tx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2400" dirty="0">
                <a:solidFill>
                  <a:srgbClr val="FF0000"/>
                </a:solidFill>
                <a:latin typeface="Segoe UI Symbol" panose="020B0502040204020203" pitchFamily="34" charset="0"/>
                <a:ea typeface="Segoe UI Symbol"/>
                <a:cs typeface="Arial"/>
              </a:rPr>
              <a:t>Subject: </a:t>
            </a:r>
            <a:r>
              <a:rPr lang="en-AU" sz="24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/>
                <a:cs typeface="Arial"/>
              </a:rPr>
              <a:t>he</a:t>
            </a:r>
            <a:endParaRPr lang="en-AU" sz="2400" dirty="0">
              <a:solidFill>
                <a:schemeClr val="tx1"/>
              </a:solidFill>
              <a:latin typeface="Segoe UI Symbol" panose="020B0502040204020203" pitchFamily="34" charset="0"/>
              <a:ea typeface="Segoe UI Symbol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2400" dirty="0">
                <a:solidFill>
                  <a:srgbClr val="0070C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Predicate</a:t>
            </a:r>
            <a:r>
              <a:rPr lang="en-AU" sz="24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: </a:t>
            </a:r>
            <a:r>
              <a:rPr lang="en-AU" sz="24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ran up the mountain</a:t>
            </a:r>
            <a:endParaRPr lang="en-US" sz="2400" dirty="0">
              <a:solidFill>
                <a:schemeClr val="tx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2400" dirty="0">
                <a:solidFill>
                  <a:srgbClr val="0070C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Predicate</a:t>
            </a:r>
            <a:r>
              <a:rPr lang="en-AU" sz="2400" dirty="0">
                <a:solidFill>
                  <a:srgbClr val="0070C0"/>
                </a:solidFill>
                <a:latin typeface="Segoe UI Symbol" panose="020B0502040204020203" pitchFamily="34" charset="0"/>
                <a:ea typeface="Segoe UI Symbol"/>
                <a:cs typeface="Arial"/>
              </a:rPr>
              <a:t>: </a:t>
            </a:r>
            <a:r>
              <a:rPr lang="en-AU" sz="24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/>
                <a:cs typeface="Arial"/>
              </a:rPr>
              <a:t>was so tired</a:t>
            </a:r>
            <a:endParaRPr lang="en-AU" sz="2400" dirty="0">
              <a:solidFill>
                <a:schemeClr val="tx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C00D5A6E-1118-054A-BF8B-F3C3E56889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5" t="1633" r="1123" b="1670"/>
          <a:stretch/>
        </p:blipFill>
        <p:spPr>
          <a:xfrm>
            <a:off x="7417746" y="129424"/>
            <a:ext cx="671114" cy="671832"/>
          </a:xfrm>
          <a:prstGeom prst="ellipse">
            <a:avLst/>
          </a:prstGeom>
        </p:spPr>
      </p:pic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9FE493A0-4EEE-164C-A68F-E63049E19456}"/>
              </a:ext>
            </a:extLst>
          </p:cNvPr>
          <p:cNvSpPr txBox="1">
            <a:spLocks/>
          </p:cNvSpPr>
          <p:nvPr/>
        </p:nvSpPr>
        <p:spPr>
          <a:xfrm>
            <a:off x="9594574" y="0"/>
            <a:ext cx="2597426" cy="45875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Teacher Models Left Example, </a:t>
            </a:r>
            <a:b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</a:br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Students Complete Right Example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3F947BCD-18EE-FC44-8A11-4CA595BFF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952" y="8465"/>
            <a:ext cx="671833" cy="671833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7767B449-B374-FD43-8C0E-2055ADC52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8719" y="2799447"/>
            <a:ext cx="671832" cy="67183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16C010-ACFF-8D46-B2EE-C3159C055668}"/>
              </a:ext>
            </a:extLst>
          </p:cNvPr>
          <p:cNvCxnSpPr>
            <a:cxnSpLocks/>
          </p:cNvCxnSpPr>
          <p:nvPr/>
        </p:nvCxnSpPr>
        <p:spPr>
          <a:xfrm>
            <a:off x="5536532" y="267985"/>
            <a:ext cx="0" cy="617770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96F3F25-9EA4-1346-9BFC-67C9069A4DB4}"/>
              </a:ext>
            </a:extLst>
          </p:cNvPr>
          <p:cNvSpPr txBox="1"/>
          <p:nvPr/>
        </p:nvSpPr>
        <p:spPr>
          <a:xfrm>
            <a:off x="1650" y="1920886"/>
            <a:ext cx="4865216" cy="4524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2400" dirty="0">
                <a:latin typeface="Segoe UI Symbol" panose="020B0502040204020203" pitchFamily="34" charset="0"/>
                <a:cs typeface="Arial"/>
              </a:rPr>
              <a:t>My lunch was packed in my school bag it was squashed.</a:t>
            </a:r>
          </a:p>
          <a:p>
            <a:endParaRPr lang="en-AU" sz="2400" dirty="0">
              <a:solidFill>
                <a:srgbClr val="000000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AU" sz="2400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Subject</a:t>
            </a:r>
            <a:r>
              <a:rPr lang="en-AU" sz="24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: My lunch</a:t>
            </a:r>
          </a:p>
          <a:p>
            <a:r>
              <a:rPr lang="en-AU" sz="2400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Subject: </a:t>
            </a:r>
            <a:r>
              <a:rPr lang="en-AU" sz="24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it</a:t>
            </a:r>
            <a:endParaRPr lang="en-AU" dirty="0">
              <a:latin typeface="Segoe UI Symbol" panose="020B0502040204020203" pitchFamily="34" charset="0"/>
            </a:endParaRPr>
          </a:p>
          <a:p>
            <a:r>
              <a:rPr lang="en-AU" sz="2400" dirty="0">
                <a:solidFill>
                  <a:srgbClr val="0070C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Predicate</a:t>
            </a:r>
            <a:r>
              <a:rPr lang="en-AU" sz="2400" dirty="0">
                <a:latin typeface="Segoe UI Symbol" panose="020B0502040204020203" pitchFamily="34" charset="0"/>
                <a:cs typeface="Arial"/>
              </a:rPr>
              <a:t>: packed in my school bag</a:t>
            </a:r>
            <a:endParaRPr lang="en-AU" dirty="0">
              <a:latin typeface="Segoe UI Symbol" panose="020B0502040204020203" pitchFamily="34" charset="0"/>
            </a:endParaRPr>
          </a:p>
          <a:p>
            <a:r>
              <a:rPr lang="en-AU" sz="2400" dirty="0">
                <a:solidFill>
                  <a:srgbClr val="0070C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Predicate: </a:t>
            </a:r>
            <a:r>
              <a:rPr lang="en-AU" sz="24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was squashed </a:t>
            </a:r>
            <a:endParaRPr lang="en-AU" dirty="0">
              <a:latin typeface="Segoe UI Symbol" panose="020B0502040204020203" pitchFamily="34" charset="0"/>
              <a:cs typeface="Arial"/>
            </a:endParaRPr>
          </a:p>
          <a:p>
            <a:endParaRPr lang="en-AU" sz="2400" dirty="0">
              <a:latin typeface="Segoe UI Symbol" panose="020B0502040204020203" pitchFamily="34" charset="0"/>
              <a:cs typeface="Arial"/>
            </a:endParaRPr>
          </a:p>
          <a:p>
            <a:r>
              <a:rPr lang="en-AU" sz="2400" dirty="0">
                <a:latin typeface="Segoe UI Symbol" panose="020B0502040204020203" pitchFamily="34" charset="0"/>
                <a:cs typeface="Arial"/>
              </a:rPr>
              <a:t>It's a run on sentence!</a:t>
            </a:r>
          </a:p>
          <a:p>
            <a:r>
              <a:rPr lang="en-AU" sz="2400" dirty="0">
                <a:latin typeface="Segoe UI Symbol" panose="020B0502040204020203" pitchFamily="34" charset="0"/>
                <a:cs typeface="Arial"/>
              </a:rPr>
              <a:t>Step 3: There are two clauses that are </a:t>
            </a:r>
            <a:r>
              <a:rPr lang="en-AU" sz="2400" dirty="0">
                <a:highlight>
                  <a:srgbClr val="FFFF00"/>
                </a:highlight>
                <a:latin typeface="Segoe UI Symbol" panose="020B0502040204020203" pitchFamily="34" charset="0"/>
                <a:cs typeface="Arial"/>
              </a:rPr>
              <a:t>NOT </a:t>
            </a:r>
            <a:r>
              <a:rPr lang="en-AU" sz="2400" dirty="0">
                <a:latin typeface="Segoe UI Symbol" panose="020B0502040204020203" pitchFamily="34" charset="0"/>
                <a:cs typeface="Arial"/>
              </a:rPr>
              <a:t>joined by a conjunction.</a:t>
            </a:r>
            <a:endParaRPr lang="en-AU" dirty="0">
              <a:latin typeface="Segoe UI Symbol" panose="020B050204020402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AFEF590-01C4-384C-971C-081800AC4FFE}"/>
              </a:ext>
            </a:extLst>
          </p:cNvPr>
          <p:cNvSpPr txBox="1"/>
          <p:nvPr/>
        </p:nvSpPr>
        <p:spPr>
          <a:xfrm>
            <a:off x="138523" y="957119"/>
            <a:ext cx="4742257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2400" u="sng" dirty="0">
                <a:latin typeface="Segoe UI Symbol" panose="020B0502040204020203" pitchFamily="34" charset="0"/>
                <a:ea typeface="Segoe UI Symbol"/>
                <a:cs typeface="Arial"/>
              </a:rPr>
              <a:t>Is this a complete sentence or a run on sentence? 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35017EC-15C5-A947-810B-F7776133319D}"/>
              </a:ext>
            </a:extLst>
          </p:cNvPr>
          <p:cNvSpPr txBox="1"/>
          <p:nvPr/>
        </p:nvSpPr>
        <p:spPr>
          <a:xfrm>
            <a:off x="6515725" y="1975695"/>
            <a:ext cx="4865216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latin typeface="Segoe UI Symbol" panose="020B0502040204020203" pitchFamily="34" charset="0"/>
                <a:cs typeface="Arial"/>
              </a:rPr>
              <a:t>He ran up the mountain as quick as a flash he was so tired.</a:t>
            </a:r>
            <a:endParaRPr lang="en-US" dirty="0">
              <a:latin typeface="Segoe UI Symbol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0FD4A6-7451-4052-B5DC-B3B2A9365030}"/>
              </a:ext>
            </a:extLst>
          </p:cNvPr>
          <p:cNvSpPr txBox="1"/>
          <p:nvPr/>
        </p:nvSpPr>
        <p:spPr>
          <a:xfrm>
            <a:off x="4609180" y="4474984"/>
            <a:ext cx="4028642" cy="23083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STEPS:</a:t>
            </a:r>
          </a:p>
          <a:p>
            <a:r>
              <a:rPr lang="en-AU" sz="16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Step 1: read the sentence aloud.  </a:t>
            </a:r>
            <a:endParaRPr lang="en-US" sz="1600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AU" sz="16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Step 2: find the subject and predicate; look for any additional subjects and predicates.  </a:t>
            </a:r>
            <a:endParaRPr lang="en-US" sz="1600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AU" sz="16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Step 3: if there is another subject and predicate, check if there is a conjunction linking the sentences.  </a:t>
            </a:r>
            <a:endParaRPr lang="en-US" dirty="0">
              <a:solidFill>
                <a:schemeClr val="bg1"/>
              </a:solidFill>
              <a:latin typeface="Segoe UI Symbol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35FC8-2725-40E3-95C5-F8AE9E090939}"/>
              </a:ext>
            </a:extLst>
          </p:cNvPr>
          <p:cNvSpPr txBox="1"/>
          <p:nvPr/>
        </p:nvSpPr>
        <p:spPr>
          <a:xfrm>
            <a:off x="6430055" y="879481"/>
            <a:ext cx="4742257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2400" u="sng" dirty="0">
                <a:latin typeface="Segoe UI Symbol" panose="020B0502040204020203" pitchFamily="34" charset="0"/>
                <a:ea typeface="Segoe UI Symbol"/>
                <a:cs typeface="Arial"/>
              </a:rPr>
              <a:t>Is this a complete sentence or a run on sentence?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CB219F-0D48-4067-A8BB-98D65A279538}"/>
              </a:ext>
            </a:extLst>
          </p:cNvPr>
          <p:cNvSpPr txBox="1"/>
          <p:nvPr/>
        </p:nvSpPr>
        <p:spPr>
          <a:xfrm>
            <a:off x="8637822" y="4471604"/>
            <a:ext cx="3369971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24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It's a run on sentence!</a:t>
            </a:r>
          </a:p>
          <a:p>
            <a:r>
              <a:rPr lang="en-AU" sz="24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Step 3: There are two clauses that are </a:t>
            </a:r>
            <a:r>
              <a:rPr lang="en-AU" sz="2400" dirty="0">
                <a:highlight>
                  <a:srgbClr val="FFFF00"/>
                </a:highlight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NOT </a:t>
            </a:r>
            <a:r>
              <a:rPr lang="en-AU" sz="24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joined by a conjunction.</a:t>
            </a:r>
            <a:endParaRPr lang="en-US" dirty="0">
              <a:latin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37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4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36A7E434-A561-C54B-BF5E-971AA2157DD5}"/>
              </a:ext>
            </a:extLst>
          </p:cNvPr>
          <p:cNvSpPr/>
          <p:nvPr/>
        </p:nvSpPr>
        <p:spPr>
          <a:xfrm>
            <a:off x="202933" y="2360651"/>
            <a:ext cx="4874377" cy="1929071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E2F853-5DD1-5D40-A242-FAE51DDECEDF}"/>
              </a:ext>
            </a:extLst>
          </p:cNvPr>
          <p:cNvSpPr/>
          <p:nvPr/>
        </p:nvSpPr>
        <p:spPr>
          <a:xfrm>
            <a:off x="274820" y="265285"/>
            <a:ext cx="128112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>
                <a:latin typeface="Segoe UI Symbol" panose="020B0502040204020203" pitchFamily="34" charset="0"/>
              </a:rPr>
              <a:t>Model Left</a:t>
            </a:r>
          </a:p>
          <a:p>
            <a:r>
              <a:rPr lang="en-US" sz="1000">
                <a:latin typeface="Segoe UI Symbol" panose="020B0502040204020203" pitchFamily="34" charset="0"/>
              </a:rPr>
              <a:t>Read example</a:t>
            </a:r>
          </a:p>
          <a:p>
            <a:r>
              <a:rPr lang="en-US" sz="1000">
                <a:latin typeface="Segoe UI Symbol" panose="020B0502040204020203" pitchFamily="34" charset="0"/>
              </a:rPr>
              <a:t>Students complete 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F76EF5D-6A67-8541-8E09-D0849D0505FB}"/>
              </a:ext>
            </a:extLst>
          </p:cNvPr>
          <p:cNvSpPr txBox="1">
            <a:spLocks/>
          </p:cNvSpPr>
          <p:nvPr/>
        </p:nvSpPr>
        <p:spPr>
          <a:xfrm>
            <a:off x="11353800" y="6530546"/>
            <a:ext cx="838200" cy="32745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Segoe UI Symbol" panose="020B0502040204020203" pitchFamily="34" charset="0"/>
              </a:rPr>
              <a:t>1-1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68F5BFD-1A55-C54F-8042-80CF4F54F0B4}"/>
              </a:ext>
            </a:extLst>
          </p:cNvPr>
          <p:cNvSpPr txBox="1">
            <a:spLocks/>
          </p:cNvSpPr>
          <p:nvPr/>
        </p:nvSpPr>
        <p:spPr>
          <a:xfrm>
            <a:off x="1948034" y="344382"/>
            <a:ext cx="1270670" cy="31443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00">
                <a:solidFill>
                  <a:schemeClr val="bg1"/>
                </a:solidFill>
                <a:latin typeface="Segoe UI Symbol" panose="020B0502040204020203" pitchFamily="34" charset="0"/>
              </a:rPr>
              <a:t>GUIDED PRACTICE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3B6EC101-47C7-6044-8355-6B9EFCA9B29F}"/>
              </a:ext>
            </a:extLst>
          </p:cNvPr>
          <p:cNvSpPr txBox="1">
            <a:spLocks/>
          </p:cNvSpPr>
          <p:nvPr/>
        </p:nvSpPr>
        <p:spPr>
          <a:xfrm>
            <a:off x="6371951" y="2734463"/>
            <a:ext cx="5550112" cy="1896073"/>
          </a:xfrm>
          <a:prstGeom prst="rect">
            <a:avLst/>
          </a:prstGeom>
          <a:solidFill>
            <a:schemeClr val="accent1">
              <a:alpha val="19608"/>
            </a:schemeClr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Helvetica Neue"/>
                <a:ea typeface="Segoe UI Symbol"/>
              </a:rPr>
              <a:t>Subject: </a:t>
            </a:r>
            <a:r>
              <a:rPr lang="en-US" sz="2400" dirty="0">
                <a:solidFill>
                  <a:schemeClr val="tx1"/>
                </a:solidFill>
                <a:latin typeface="Helvetica Neue"/>
                <a:ea typeface="Segoe UI Symbol"/>
              </a:rPr>
              <a:t>The classroom windows</a:t>
            </a:r>
            <a:endParaRPr lang="en-US" sz="2400" dirty="0">
              <a:solidFill>
                <a:schemeClr val="tx1"/>
              </a:solidFill>
              <a:latin typeface="Helvetica Neue"/>
              <a:ea typeface="Segoe UI Symbol" panose="020B0502040204020203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Subject: </a:t>
            </a:r>
            <a:r>
              <a:rPr lang="en-US" sz="24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Tradesmen</a:t>
            </a:r>
            <a:endParaRPr lang="en-US" dirty="0">
              <a:solidFill>
                <a:schemeClr val="tx1"/>
              </a:solidFill>
              <a:latin typeface="Segoe UI Symbol" panose="020B0502040204020203" pitchFamily="34" charset="0"/>
            </a:endParaRP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Helvetica Neue"/>
                <a:ea typeface="Segoe UI Symbol"/>
              </a:rPr>
              <a:t>Predicate: </a:t>
            </a:r>
            <a:r>
              <a:rPr lang="en-US" sz="2400" dirty="0">
                <a:solidFill>
                  <a:schemeClr val="tx1"/>
                </a:solidFill>
                <a:latin typeface="Helvetica Neue"/>
                <a:ea typeface="Segoe UI Symbol"/>
              </a:rPr>
              <a:t>were broken</a:t>
            </a:r>
            <a:endParaRPr lang="en-US" sz="2400" dirty="0">
              <a:solidFill>
                <a:schemeClr val="tx1"/>
              </a:solidFill>
              <a:latin typeface="Helvetica Neue"/>
              <a:ea typeface="Segoe UI Symbol" panose="020B0502040204020203" pitchFamily="34" charset="0"/>
            </a:endParaRP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Predicate: </a:t>
            </a:r>
            <a:r>
              <a:rPr lang="en-US" sz="24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came to fix them</a:t>
            </a:r>
            <a:endParaRPr lang="en-US" sz="2400" dirty="0">
              <a:solidFill>
                <a:schemeClr val="tx1"/>
              </a:solidFill>
              <a:latin typeface="Helvetica Neue"/>
              <a:ea typeface="Segoe UI Symbol" panose="020B0502040204020203" pitchFamily="34" charset="0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C00D5A6E-1118-054A-BF8B-F3C3E56889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5" t="1633" r="1123" b="1670"/>
          <a:stretch/>
        </p:blipFill>
        <p:spPr>
          <a:xfrm>
            <a:off x="7417746" y="129424"/>
            <a:ext cx="671114" cy="671832"/>
          </a:xfrm>
          <a:prstGeom prst="ellipse">
            <a:avLst/>
          </a:prstGeom>
        </p:spPr>
      </p:pic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9FE493A0-4EEE-164C-A68F-E63049E19456}"/>
              </a:ext>
            </a:extLst>
          </p:cNvPr>
          <p:cNvSpPr txBox="1">
            <a:spLocks/>
          </p:cNvSpPr>
          <p:nvPr/>
        </p:nvSpPr>
        <p:spPr>
          <a:xfrm>
            <a:off x="9594574" y="0"/>
            <a:ext cx="2597426" cy="45875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Teacher Models Left Example, </a:t>
            </a:r>
            <a:b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</a:br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Students Complete Right Example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3F947BCD-18EE-FC44-8A11-4CA595BFF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952" y="8465"/>
            <a:ext cx="671833" cy="671833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7767B449-B374-FD43-8C0E-2055ADC52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8077" y="3101371"/>
            <a:ext cx="671832" cy="67183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16C010-ACFF-8D46-B2EE-C3159C055668}"/>
              </a:ext>
            </a:extLst>
          </p:cNvPr>
          <p:cNvCxnSpPr>
            <a:cxnSpLocks/>
          </p:cNvCxnSpPr>
          <p:nvPr/>
        </p:nvCxnSpPr>
        <p:spPr>
          <a:xfrm>
            <a:off x="5378381" y="1274400"/>
            <a:ext cx="0" cy="617770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96F3F25-9EA4-1346-9BFC-67C9069A4DB4}"/>
              </a:ext>
            </a:extLst>
          </p:cNvPr>
          <p:cNvSpPr txBox="1"/>
          <p:nvPr/>
        </p:nvSpPr>
        <p:spPr>
          <a:xfrm>
            <a:off x="145424" y="1690849"/>
            <a:ext cx="5224649" cy="41549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2400" dirty="0">
                <a:latin typeface="Segoe UI Symbol" panose="020B0502040204020203" pitchFamily="34" charset="0"/>
                <a:cs typeface="Arial"/>
              </a:rPr>
              <a:t>I will go to school tomorrow unless I become sick.</a:t>
            </a:r>
          </a:p>
          <a:p>
            <a:r>
              <a:rPr lang="en-AU" sz="2400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Subject</a:t>
            </a:r>
            <a:r>
              <a:rPr lang="en-AU" sz="24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: I</a:t>
            </a:r>
            <a:endParaRPr lang="en-US" sz="24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AU" sz="2400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Subject:</a:t>
            </a:r>
            <a:r>
              <a:rPr lang="en-AU" sz="24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 I</a:t>
            </a:r>
          </a:p>
          <a:p>
            <a:r>
              <a:rPr lang="en-AU" sz="2400" dirty="0">
                <a:solidFill>
                  <a:srgbClr val="0070C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Predicate</a:t>
            </a:r>
            <a:r>
              <a:rPr lang="en-AU" sz="24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: will go to school tomorrow</a:t>
            </a:r>
            <a:endParaRPr lang="en-AU" dirty="0">
              <a:latin typeface="Segoe UI Symbol" panose="020B0502040204020203" pitchFamily="34" charset="0"/>
            </a:endParaRPr>
          </a:p>
          <a:p>
            <a:r>
              <a:rPr lang="en-AU" sz="2400" dirty="0">
                <a:solidFill>
                  <a:srgbClr val="0070C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Predicate</a:t>
            </a:r>
            <a:r>
              <a:rPr lang="en-AU" sz="2400" dirty="0">
                <a:solidFill>
                  <a:srgbClr val="0070C0"/>
                </a:solidFill>
                <a:latin typeface="Segoe UI Symbol" panose="020B0502040204020203" pitchFamily="34" charset="0"/>
                <a:cs typeface="Arial"/>
              </a:rPr>
              <a:t>: </a:t>
            </a:r>
            <a:r>
              <a:rPr lang="en-AU" sz="2400" dirty="0">
                <a:latin typeface="Segoe UI Symbol" panose="020B0502040204020203" pitchFamily="34" charset="0"/>
                <a:cs typeface="Arial"/>
              </a:rPr>
              <a:t>become sick</a:t>
            </a:r>
            <a:endParaRPr lang="en-AU" dirty="0">
              <a:latin typeface="Segoe UI Symbol" panose="020B0502040204020203" pitchFamily="34" charset="0"/>
              <a:cs typeface="Arial"/>
            </a:endParaRPr>
          </a:p>
          <a:p>
            <a:endParaRPr lang="en-AU" sz="2400" dirty="0">
              <a:latin typeface="Segoe UI Symbol" panose="020B0502040204020203" pitchFamily="34" charset="0"/>
              <a:cs typeface="Arial"/>
            </a:endParaRPr>
          </a:p>
          <a:p>
            <a:r>
              <a:rPr lang="en-AU" sz="2400" dirty="0">
                <a:latin typeface="Segoe UI Symbol" panose="020B0502040204020203" pitchFamily="34" charset="0"/>
                <a:cs typeface="Arial"/>
              </a:rPr>
              <a:t>It's a complete sentence! </a:t>
            </a:r>
          </a:p>
          <a:p>
            <a:r>
              <a:rPr lang="en-AU" sz="2400" dirty="0">
                <a:latin typeface="Segoe UI Symbol" panose="020B0502040204020203" pitchFamily="34" charset="0"/>
                <a:cs typeface="Arial"/>
              </a:rPr>
              <a:t>Step 3: There are two clauses joined by a </a:t>
            </a:r>
            <a:endParaRPr lang="en-AU" dirty="0">
              <a:latin typeface="Segoe UI Symbol" panose="020B0502040204020203" pitchFamily="34" charset="0"/>
              <a:cs typeface="Arial"/>
            </a:endParaRPr>
          </a:p>
          <a:p>
            <a:r>
              <a:rPr lang="en-AU" sz="2400" dirty="0">
                <a:highlight>
                  <a:srgbClr val="FFFF00"/>
                </a:highlight>
                <a:latin typeface="Segoe UI Symbol" panose="020B0502040204020203" pitchFamily="34" charset="0"/>
                <a:cs typeface="Arial"/>
              </a:rPr>
              <a:t>conjunction </a:t>
            </a:r>
            <a:r>
              <a:rPr lang="en-AU" sz="2400" dirty="0">
                <a:latin typeface="Segoe UI Symbol" panose="020B0502040204020203" pitchFamily="34" charset="0"/>
                <a:cs typeface="Arial"/>
              </a:rPr>
              <a:t>(unless).</a:t>
            </a:r>
            <a:endParaRPr lang="en-AU" dirty="0">
              <a:latin typeface="Segoe UI Symbol" panose="020B0502040204020203" pitchFamily="34" charset="0"/>
              <a:cs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AFEF590-01C4-384C-971C-081800AC4FFE}"/>
              </a:ext>
            </a:extLst>
          </p:cNvPr>
          <p:cNvSpPr txBox="1"/>
          <p:nvPr/>
        </p:nvSpPr>
        <p:spPr>
          <a:xfrm>
            <a:off x="138523" y="957119"/>
            <a:ext cx="4742257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2400" u="sng" dirty="0">
                <a:latin typeface="Segoe UI Symbol" panose="020B0502040204020203" pitchFamily="34" charset="0"/>
                <a:ea typeface="Segoe UI Symbol"/>
                <a:cs typeface="Arial"/>
              </a:rPr>
              <a:t>Is this a complete sentence or a run on sentence? 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35017EC-15C5-A947-810B-F7776133319D}"/>
              </a:ext>
            </a:extLst>
          </p:cNvPr>
          <p:cNvSpPr txBox="1"/>
          <p:nvPr/>
        </p:nvSpPr>
        <p:spPr>
          <a:xfrm>
            <a:off x="6429461" y="1587506"/>
            <a:ext cx="4865216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latin typeface="Segoe UI Symbol" panose="020B0502040204020203" pitchFamily="34" charset="0"/>
                <a:cs typeface="Arial"/>
              </a:rPr>
              <a:t>The classroom windows were broken so the tradesmen came to fix them.</a:t>
            </a:r>
            <a:endParaRPr lang="en-US" dirty="0">
              <a:latin typeface="Segoe UI Symbol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0FD4A6-7451-4052-B5DC-B3B2A9365030}"/>
              </a:ext>
            </a:extLst>
          </p:cNvPr>
          <p:cNvSpPr txBox="1"/>
          <p:nvPr/>
        </p:nvSpPr>
        <p:spPr>
          <a:xfrm>
            <a:off x="3813826" y="5021735"/>
            <a:ext cx="4258680" cy="18158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STEPS:</a:t>
            </a:r>
          </a:p>
          <a:p>
            <a:r>
              <a:rPr lang="en-AU" sz="16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Step 1: read the sentence aloud.  </a:t>
            </a:r>
            <a:endParaRPr lang="en-US" sz="1600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AU" sz="16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Step 2: find the subject and predicate; look for any additional subjects and predicates.  </a:t>
            </a:r>
            <a:endParaRPr lang="en-US" sz="1600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AU" sz="16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Step 3: if there is another subject and predicate, check if there is a conjunction linking the sentences.  </a:t>
            </a:r>
            <a:endParaRPr lang="en-US" dirty="0">
              <a:solidFill>
                <a:schemeClr val="bg1"/>
              </a:solidFill>
              <a:latin typeface="Segoe UI Symbol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35FC8-2725-40E3-95C5-F8AE9E090939}"/>
              </a:ext>
            </a:extLst>
          </p:cNvPr>
          <p:cNvSpPr txBox="1"/>
          <p:nvPr/>
        </p:nvSpPr>
        <p:spPr>
          <a:xfrm>
            <a:off x="6430055" y="879481"/>
            <a:ext cx="4742257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2400" u="sng" dirty="0">
                <a:latin typeface="Segoe UI Symbol" panose="020B0502040204020203" pitchFamily="34" charset="0"/>
                <a:ea typeface="Segoe UI Symbol"/>
                <a:cs typeface="Arial"/>
              </a:rPr>
              <a:t>Is this a complete sentence or a run on sentence?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CB219F-0D48-4067-A8BB-98D65A279538}"/>
              </a:ext>
            </a:extLst>
          </p:cNvPr>
          <p:cNvSpPr txBox="1"/>
          <p:nvPr/>
        </p:nvSpPr>
        <p:spPr>
          <a:xfrm>
            <a:off x="8379029" y="4586624"/>
            <a:ext cx="3686274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latin typeface="Segoe UI Symbol" panose="020B0502040204020203" pitchFamily="34" charset="0"/>
                <a:cs typeface="Arial"/>
              </a:rPr>
              <a:t>It's a complete sentence!</a:t>
            </a:r>
          </a:p>
          <a:p>
            <a:r>
              <a:rPr lang="en-US" sz="2400" dirty="0">
                <a:latin typeface="Segoe UI Symbol" panose="020B0502040204020203" pitchFamily="34" charset="0"/>
                <a:cs typeface="Arial"/>
              </a:rPr>
              <a:t>Step 3: There are two clauses joined by a conjunction (so). </a:t>
            </a:r>
          </a:p>
        </p:txBody>
      </p:sp>
    </p:spTree>
    <p:extLst>
      <p:ext uri="{BB962C8B-B14F-4D97-AF65-F5344CB8AC3E}">
        <p14:creationId xmlns:p14="http://schemas.microsoft.com/office/powerpoint/2010/main" val="385020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4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BC13DC-BC26-46C7-B4BF-7099ABD23D83}"/>
              </a:ext>
            </a:extLst>
          </p:cNvPr>
          <p:cNvSpPr/>
          <p:nvPr/>
        </p:nvSpPr>
        <p:spPr>
          <a:xfrm>
            <a:off x="274820" y="873679"/>
            <a:ext cx="6683541" cy="335476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kumimoji="0" lang="en-AU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 Symbol"/>
                <a:ea typeface="Segoe UI Symbol"/>
                <a:cs typeface="+mn-cs"/>
              </a:rPr>
              <a:t>Why </a:t>
            </a:r>
            <a:r>
              <a:rPr lang="en-AU" sz="2400" b="1">
                <a:latin typeface="Segoe UI Symbol"/>
                <a:ea typeface="Segoe UI Symbol"/>
              </a:rPr>
              <a:t>should we know how to identify a run on sentence?</a:t>
            </a:r>
          </a:p>
          <a:p>
            <a:pPr>
              <a:spcAft>
                <a:spcPts val="600"/>
              </a:spcAft>
              <a:defRPr/>
            </a:pPr>
            <a:endParaRPr lang="en-AU" sz="2400" b="1">
              <a:latin typeface="Segoe UI Symbol"/>
              <a:ea typeface="Segoe UI Symbol"/>
            </a:endParaRPr>
          </a:p>
          <a:p>
            <a:pPr>
              <a:spcAft>
                <a:spcPts val="600"/>
              </a:spcAft>
              <a:defRPr/>
            </a:pPr>
            <a:r>
              <a:rPr lang="en-AU" sz="2400" b="1">
                <a:latin typeface="Segoe UI Symbol"/>
                <a:ea typeface="Segoe UI Symbol"/>
              </a:rPr>
              <a:t>- It's important to write using complete sentences</a:t>
            </a:r>
          </a:p>
          <a:p>
            <a:pPr>
              <a:spcAft>
                <a:spcPts val="600"/>
              </a:spcAft>
              <a:defRPr/>
            </a:pPr>
            <a:r>
              <a:rPr lang="en-AU" sz="2400" b="1">
                <a:latin typeface="Segoe UI Symbol"/>
                <a:ea typeface="Segoe UI Symbol"/>
              </a:rPr>
              <a:t>- Run-on sentences don’t make sense</a:t>
            </a:r>
          </a:p>
          <a:p>
            <a:pPr>
              <a:spcAft>
                <a:spcPts val="600"/>
              </a:spcAft>
              <a:defRPr/>
            </a:pPr>
            <a:r>
              <a:rPr lang="en-AU" sz="2400" b="1">
                <a:latin typeface="Segoe UI Symbol"/>
                <a:ea typeface="Segoe UI Symbol"/>
              </a:rPr>
              <a:t>- When we identify a run-on sentence in our own writing, we should fix it!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7E349B-A5A6-4982-84D3-93CC6506FAA1}"/>
              </a:ext>
            </a:extLst>
          </p:cNvPr>
          <p:cNvSpPr/>
          <p:nvPr/>
        </p:nvSpPr>
        <p:spPr>
          <a:xfrm>
            <a:off x="274820" y="265285"/>
            <a:ext cx="9605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ymbol" panose="020B0502040204020203" pitchFamily="34" charset="0"/>
                <a:ea typeface="+mn-ea"/>
                <a:cs typeface="+mn-cs"/>
              </a:rPr>
              <a:t>Read Passage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ymbol" panose="020B0502040204020203" pitchFamily="34" charset="0"/>
              <a:ea typeface="+mn-ea"/>
              <a:cs typeface="+mn-cs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B1FE53FF-2BCE-4D6C-B751-93CB583FD441}"/>
              </a:ext>
            </a:extLst>
          </p:cNvPr>
          <p:cNvSpPr txBox="1">
            <a:spLocks/>
          </p:cNvSpPr>
          <p:nvPr/>
        </p:nvSpPr>
        <p:spPr>
          <a:xfrm>
            <a:off x="11353800" y="6530546"/>
            <a:ext cx="838200" cy="32745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ymbol" panose="020B0502040204020203" pitchFamily="34" charset="0"/>
                <a:ea typeface="+mn-ea"/>
              </a:rPr>
              <a:t>2-3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16D65A0-D18E-4231-BD35-EBD1DD220603}"/>
              </a:ext>
            </a:extLst>
          </p:cNvPr>
          <p:cNvSpPr txBox="1">
            <a:spLocks/>
          </p:cNvSpPr>
          <p:nvPr/>
        </p:nvSpPr>
        <p:spPr>
          <a:xfrm>
            <a:off x="1406685" y="337799"/>
            <a:ext cx="1056701" cy="23083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ymbol" panose="020B0502040204020203" pitchFamily="34" charset="0"/>
                <a:ea typeface="+mn-ea"/>
                <a:cs typeface="+mn-cs"/>
              </a:rPr>
              <a:t>RELEVANCE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57718666-92B9-9449-8C4D-563E4DBACCE5}"/>
              </a:ext>
            </a:extLst>
          </p:cNvPr>
          <p:cNvSpPr txBox="1">
            <a:spLocks/>
          </p:cNvSpPr>
          <p:nvPr/>
        </p:nvSpPr>
        <p:spPr>
          <a:xfrm>
            <a:off x="9594574" y="0"/>
            <a:ext cx="2597426" cy="45875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Teacher Read Aloud</a:t>
            </a:r>
          </a:p>
        </p:txBody>
      </p:sp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0CC158B6-F591-8947-900F-A8BD2476B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952" y="8465"/>
            <a:ext cx="671833" cy="671833"/>
          </a:xfrm>
          <a:prstGeom prst="rect">
            <a:avLst/>
          </a:prstGeom>
        </p:spPr>
      </p:pic>
      <p:pic>
        <p:nvPicPr>
          <p:cNvPr id="29" name="Picture Placeholder 8" descr="Icon&#10;&#10;Description automatically generated">
            <a:extLst>
              <a:ext uri="{FF2B5EF4-FFF2-40B4-BE49-F238E27FC236}">
                <a16:creationId xmlns:a16="http://schemas.microsoft.com/office/drawing/2014/main" id="{89089CF7-9D22-0E4E-B706-15D133B004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32" t="4913" r="9132" b="2752"/>
          <a:stretch/>
        </p:blipFill>
        <p:spPr>
          <a:xfrm>
            <a:off x="2718217" y="122841"/>
            <a:ext cx="671832" cy="67183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38640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DC261-D9A9-49BF-8B31-7F8AA9799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11" y="-308373"/>
            <a:ext cx="5217172" cy="11588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latin typeface="Segoe UI Symbol" panose="020B0502040204020203" pitchFamily="34" charset="0"/>
                <a:ea typeface="Segoe UI Symbol" panose="020B0502040204020203" pitchFamily="34" charset="0"/>
              </a:rPr>
              <a:t>Your task today</a:t>
            </a:r>
          </a:p>
        </p:txBody>
      </p:sp>
      <p:pic>
        <p:nvPicPr>
          <p:cNvPr id="370" name="Picture 369" descr="Icon&#10;&#10;Description automatically generated">
            <a:extLst>
              <a:ext uri="{FF2B5EF4-FFF2-40B4-BE49-F238E27FC236}">
                <a16:creationId xmlns:a16="http://schemas.microsoft.com/office/drawing/2014/main" id="{9B6EC7F4-8CAD-B347-9B07-D763F4DBB4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52" t="10152" r="10152" b="10152"/>
          <a:stretch/>
        </p:blipFill>
        <p:spPr>
          <a:xfrm>
            <a:off x="9665045" y="7996"/>
            <a:ext cx="1248769" cy="1251262"/>
          </a:xfrm>
          <a:prstGeom prst="ellipse">
            <a:avLst/>
          </a:prstGeom>
        </p:spPr>
      </p:pic>
      <p:pic>
        <p:nvPicPr>
          <p:cNvPr id="371" name="Picture 370">
            <a:extLst>
              <a:ext uri="{FF2B5EF4-FFF2-40B4-BE49-F238E27FC236}">
                <a16:creationId xmlns:a16="http://schemas.microsoft.com/office/drawing/2014/main" id="{3F52284E-F039-684F-B1DD-A870C50D2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8118" y="2732027"/>
            <a:ext cx="696797" cy="693051"/>
          </a:xfrm>
          <a:prstGeom prst="rect">
            <a:avLst/>
          </a:prstGeom>
        </p:spPr>
      </p:pic>
      <p:sp>
        <p:nvSpPr>
          <p:cNvPr id="372" name="Title 1">
            <a:extLst>
              <a:ext uri="{FF2B5EF4-FFF2-40B4-BE49-F238E27FC236}">
                <a16:creationId xmlns:a16="http://schemas.microsoft.com/office/drawing/2014/main" id="{B3535AA6-42AD-FA48-B33A-AE6DEA1C5071}"/>
              </a:ext>
            </a:extLst>
          </p:cNvPr>
          <p:cNvSpPr txBox="1">
            <a:spLocks/>
          </p:cNvSpPr>
          <p:nvPr/>
        </p:nvSpPr>
        <p:spPr>
          <a:xfrm>
            <a:off x="10706743" y="347256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Punctuation</a:t>
            </a:r>
            <a:endParaRPr kumimoji="0" lang="en-US" sz="2000" b="1" i="0" u="none" strike="noStrike" kern="1200" cap="none" spc="0" normalizeH="0" baseline="0" noProof="0"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3" name="Title 1">
            <a:extLst>
              <a:ext uri="{FF2B5EF4-FFF2-40B4-BE49-F238E27FC236}">
                <a16:creationId xmlns:a16="http://schemas.microsoft.com/office/drawing/2014/main" id="{08AA568F-683F-D048-8ED9-879948CDE78F}"/>
              </a:ext>
            </a:extLst>
          </p:cNvPr>
          <p:cNvSpPr txBox="1">
            <a:spLocks/>
          </p:cNvSpPr>
          <p:nvPr/>
        </p:nvSpPr>
        <p:spPr>
          <a:xfrm>
            <a:off x="10684783" y="758946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Full </a:t>
            </a:r>
            <a:br>
              <a:rPr kumimoji="0" lang="en-US" sz="1600" b="1" i="0" u="none" strike="noStrike" kern="1200" cap="none" spc="0" normalizeH="0" baseline="0" noProof="0"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</a:br>
            <a:r>
              <a:rPr kumimoji="0" lang="en-US" sz="1600" b="1" i="0" u="none" strike="noStrike" kern="1200" cap="none" spc="0" normalizeH="0" baseline="0" noProof="0"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Sentences</a:t>
            </a:r>
            <a:endParaRPr kumimoji="0" lang="en-US" sz="2000" b="1" i="0" u="none" strike="noStrike" kern="1200" cap="none" spc="0" normalizeH="0" baseline="0" noProof="0"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374" name="Picture 373">
            <a:extLst>
              <a:ext uri="{FF2B5EF4-FFF2-40B4-BE49-F238E27FC236}">
                <a16:creationId xmlns:a16="http://schemas.microsoft.com/office/drawing/2014/main" id="{5E029A37-D4FA-0449-9882-78702075D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7017" y="33703"/>
            <a:ext cx="697898" cy="693051"/>
          </a:xfrm>
          <a:prstGeom prst="rect">
            <a:avLst/>
          </a:prstGeom>
        </p:spPr>
      </p:pic>
      <p:pic>
        <p:nvPicPr>
          <p:cNvPr id="375" name="Picture 374">
            <a:extLst>
              <a:ext uri="{FF2B5EF4-FFF2-40B4-BE49-F238E27FC236}">
                <a16:creationId xmlns:a16="http://schemas.microsoft.com/office/drawing/2014/main" id="{EE654157-F416-0741-8CA9-79AD65AD5C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5387" y="1426617"/>
            <a:ext cx="699528" cy="693051"/>
          </a:xfrm>
          <a:prstGeom prst="rect">
            <a:avLst/>
          </a:prstGeom>
        </p:spPr>
      </p:pic>
      <p:sp>
        <p:nvSpPr>
          <p:cNvPr id="376" name="Title 1">
            <a:extLst>
              <a:ext uri="{FF2B5EF4-FFF2-40B4-BE49-F238E27FC236}">
                <a16:creationId xmlns:a16="http://schemas.microsoft.com/office/drawing/2014/main" id="{D789A9C6-CD3D-F645-BC79-B616439BB309}"/>
              </a:ext>
            </a:extLst>
          </p:cNvPr>
          <p:cNvSpPr txBox="1">
            <a:spLocks/>
          </p:cNvSpPr>
          <p:nvPr/>
        </p:nvSpPr>
        <p:spPr>
          <a:xfrm>
            <a:off x="10706742" y="2122410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Capital </a:t>
            </a:r>
            <a:br>
              <a:rPr kumimoji="0" lang="en-US" sz="1600" b="1" i="0" u="none" strike="noStrike" kern="1200" cap="none" spc="0" normalizeH="0" baseline="0" noProof="0"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</a:br>
            <a:r>
              <a:rPr kumimoji="0" lang="en-US" sz="1600" b="1" i="0" u="none" strike="noStrike" kern="1200" cap="none" spc="0" normalizeH="0" baseline="0" noProof="0"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Letters</a:t>
            </a:r>
            <a:endParaRPr kumimoji="0" lang="en-US" sz="2000" b="1" i="0" u="none" strike="noStrike" kern="1200" cap="none" spc="0" normalizeH="0" baseline="0" noProof="0"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377" name="Picture 376" descr="Icon&#10;&#10;Description automatically generated">
            <a:extLst>
              <a:ext uri="{FF2B5EF4-FFF2-40B4-BE49-F238E27FC236}">
                <a16:creationId xmlns:a16="http://schemas.microsoft.com/office/drawing/2014/main" id="{B9293C59-E065-FF42-A3BA-44FF15641A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7505" y="920"/>
            <a:ext cx="1322922" cy="13229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D5CBA3A-F1DB-7B43-ACA5-4F7DD4553136}"/>
              </a:ext>
            </a:extLst>
          </p:cNvPr>
          <p:cNvSpPr/>
          <p:nvPr/>
        </p:nvSpPr>
        <p:spPr>
          <a:xfrm>
            <a:off x="692110" y="1016330"/>
            <a:ext cx="6726868" cy="72019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85000"/>
              </a:lnSpc>
              <a:spcBef>
                <a:spcPts val="1300"/>
              </a:spcBef>
            </a:pPr>
            <a:r>
              <a:rPr lang="en-US" sz="2400" dirty="0">
                <a:latin typeface="Segoe UI Symbol" panose="020B0502040204020203" pitchFamily="34" charset="0"/>
                <a:ea typeface="Segoe UI Symbol"/>
                <a:cs typeface="+mn-lt"/>
              </a:rPr>
              <a:t>Circle whether the sentence is a run on sentence or a complete sentence.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62A17B-7607-45DF-BB4C-FC495FF66A0C}"/>
              </a:ext>
            </a:extLst>
          </p:cNvPr>
          <p:cNvSpPr txBox="1"/>
          <p:nvPr/>
        </p:nvSpPr>
        <p:spPr>
          <a:xfrm>
            <a:off x="8069523" y="4302866"/>
            <a:ext cx="4071774" cy="20621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STEPS:</a:t>
            </a:r>
          </a:p>
          <a:p>
            <a:r>
              <a:rPr lang="en-AU" sz="16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Step 1: read the sentence aloud.  </a:t>
            </a:r>
            <a:endParaRPr lang="en-US" sz="1600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AU" sz="16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Step 2: find the subject and predicate; look for any additional subjects and predicates.  </a:t>
            </a:r>
            <a:endParaRPr lang="en-US" sz="1600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AU" sz="16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Step 3: if there is another subject and predicate, check if there is a conjunction linking the sentences.  </a:t>
            </a:r>
            <a:endParaRPr lang="en-US" dirty="0">
              <a:solidFill>
                <a:schemeClr val="bg1"/>
              </a:solidFill>
              <a:latin typeface="Segoe UI Symbol" panose="020B0502040204020203" pitchFamily="34" charset="0"/>
            </a:endParaRPr>
          </a:p>
        </p:txBody>
      </p:sp>
      <p:pic>
        <p:nvPicPr>
          <p:cNvPr id="3" name="Picture 4" descr="Text&#10;&#10;Description automatically generated">
            <a:extLst>
              <a:ext uri="{FF2B5EF4-FFF2-40B4-BE49-F238E27FC236}">
                <a16:creationId xmlns:a16="http://schemas.microsoft.com/office/drawing/2014/main" id="{B0578178-CF44-4374-99A3-0872CE2390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2484" y="1835270"/>
            <a:ext cx="3591823" cy="49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78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0D50-E1A8-754C-927A-B37A0D49B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19" y="2128126"/>
            <a:ext cx="11101520" cy="471515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z="4400">
                <a:latin typeface="Segoe UI Symbol"/>
                <a:ea typeface="Segoe UI Symbol"/>
              </a:rPr>
              <a:t>Turn and tell your partner why this is/is not a run on sentence?</a:t>
            </a:r>
            <a:br>
              <a:rPr lang="en-US" sz="4400">
                <a:latin typeface="Segoe UI Symbol"/>
                <a:ea typeface="Segoe UI Symbol"/>
              </a:rPr>
            </a:br>
            <a:br>
              <a:rPr lang="en-US" sz="4400">
                <a:latin typeface="Segoe UI Symbol"/>
                <a:ea typeface="Segoe UI Symbol"/>
              </a:rPr>
            </a:br>
            <a:r>
              <a:rPr lang="en-US" sz="4400">
                <a:latin typeface="Segoe UI Symbol"/>
                <a:ea typeface="Segoe UI Symbol"/>
              </a:rPr>
              <a:t>While it was hot, Daniel jumped into the bath tub to relax after a long day at work.</a:t>
            </a:r>
            <a:endParaRPr lang="en-US" sz="4400">
              <a:ea typeface="Segoe UI Symbo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6F29D62-F6C2-4FFB-8577-FA30B642BA97}"/>
              </a:ext>
            </a:extLst>
          </p:cNvPr>
          <p:cNvSpPr txBox="1">
            <a:spLocks/>
          </p:cNvSpPr>
          <p:nvPr/>
        </p:nvSpPr>
        <p:spPr>
          <a:xfrm>
            <a:off x="313917" y="252343"/>
            <a:ext cx="8595851" cy="11588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latin typeface="Segoe UI Symbol"/>
                <a:ea typeface="Segoe UI Symbol"/>
              </a:rPr>
              <a:t>Exit ticket:</a:t>
            </a:r>
            <a:endParaRPr lang="en-US">
              <a:ea typeface="Segoe UI Symbol" panose="020B0502040204020203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30C9B34-C53D-481B-BF4D-F7E4C02CF3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1424551E-23A6-4334-A74C-8DBAF6C15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816" y="169430"/>
            <a:ext cx="3289539" cy="196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09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1E76-989F-5E4B-AB44-3F038CF31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049" y="3457526"/>
            <a:ext cx="10515600" cy="2264290"/>
          </a:xfrm>
        </p:spPr>
        <p:txBody>
          <a:bodyPr>
            <a:normAutofit/>
          </a:bodyPr>
          <a:lstStyle/>
          <a:p>
            <a:r>
              <a:rPr lang="en-US" dirty="0">
                <a:latin typeface="Segoe UI Symbol"/>
                <a:ea typeface="Segoe UI Symbol"/>
              </a:rPr>
              <a:t>Run On Sentences</a:t>
            </a:r>
            <a:br>
              <a:rPr lang="en-US" dirty="0">
                <a:latin typeface="Segoe UI Symbol"/>
                <a:ea typeface="Segoe UI Symbol"/>
              </a:rPr>
            </a:br>
            <a:r>
              <a:rPr lang="en-US" dirty="0">
                <a:latin typeface="Segoe UI Symbol"/>
                <a:ea typeface="Segoe UI Symbol"/>
              </a:rPr>
              <a:t>cont. </a:t>
            </a:r>
            <a:endParaRPr lang="en-US" dirty="0">
              <a:ea typeface="Segoe UI Symbol"/>
            </a:endParaRPr>
          </a:p>
          <a:p>
            <a:endParaRPr lang="en-US" dirty="0">
              <a:ea typeface="Segoe UI Symbo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A24B29-9719-4D06-B1FE-4F761354BC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81525" y="2128569"/>
            <a:ext cx="3028950" cy="50064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>
                <a:latin typeface="Segoe UI Symbol"/>
                <a:ea typeface="Segoe UI Symbol"/>
              </a:rPr>
              <a:t>Lesson 3</a:t>
            </a:r>
            <a:endParaRPr lang="en-US" sz="3200" dirty="0"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102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36A7E434-A561-C54B-BF5E-971AA2157DD5}"/>
              </a:ext>
            </a:extLst>
          </p:cNvPr>
          <p:cNvSpPr/>
          <p:nvPr/>
        </p:nvSpPr>
        <p:spPr>
          <a:xfrm>
            <a:off x="220375" y="2415568"/>
            <a:ext cx="4860000" cy="1279945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24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/>
                <a:cs typeface="Arial"/>
              </a:rPr>
              <a:t>Dreamily, the boy looked outside his window to watch the clouds float past.</a:t>
            </a:r>
            <a:endParaRPr lang="en-US" dirty="0">
              <a:solidFill>
                <a:schemeClr val="tx1"/>
              </a:solidFill>
              <a:latin typeface="Segoe UI Symbol" panose="020B0502040204020203" pitchFamily="34" charset="0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E2F853-5DD1-5D40-A242-FAE51DDECEDF}"/>
              </a:ext>
            </a:extLst>
          </p:cNvPr>
          <p:cNvSpPr/>
          <p:nvPr/>
        </p:nvSpPr>
        <p:spPr>
          <a:xfrm>
            <a:off x="274820" y="265285"/>
            <a:ext cx="128112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>
                <a:latin typeface="Segoe UI Symbol" panose="020B0502040204020203" pitchFamily="34" charset="0"/>
              </a:rPr>
              <a:t>Model Left</a:t>
            </a:r>
          </a:p>
          <a:p>
            <a:r>
              <a:rPr lang="en-US" sz="1000">
                <a:latin typeface="Segoe UI Symbol" panose="020B0502040204020203" pitchFamily="34" charset="0"/>
              </a:rPr>
              <a:t>Read example</a:t>
            </a:r>
          </a:p>
          <a:p>
            <a:r>
              <a:rPr lang="en-US" sz="1000">
                <a:latin typeface="Segoe UI Symbol" panose="020B0502040204020203" pitchFamily="34" charset="0"/>
              </a:rPr>
              <a:t>Students complete 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F76EF5D-6A67-8541-8E09-D0849D0505FB}"/>
              </a:ext>
            </a:extLst>
          </p:cNvPr>
          <p:cNvSpPr txBox="1">
            <a:spLocks/>
          </p:cNvSpPr>
          <p:nvPr/>
        </p:nvSpPr>
        <p:spPr>
          <a:xfrm>
            <a:off x="11353800" y="6530546"/>
            <a:ext cx="838200" cy="32745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Segoe UI Symbol" panose="020B0502040204020203" pitchFamily="34" charset="0"/>
              </a:rPr>
              <a:t>1-1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68F5BFD-1A55-C54F-8042-80CF4F54F0B4}"/>
              </a:ext>
            </a:extLst>
          </p:cNvPr>
          <p:cNvSpPr txBox="1">
            <a:spLocks/>
          </p:cNvSpPr>
          <p:nvPr/>
        </p:nvSpPr>
        <p:spPr>
          <a:xfrm>
            <a:off x="1948034" y="344382"/>
            <a:ext cx="1270670" cy="314430"/>
          </a:xfrm>
          <a:prstGeom prst="rect">
            <a:avLst/>
          </a:prstGeom>
          <a:solidFill>
            <a:schemeClr val="accent1"/>
          </a:solidFill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00">
                <a:solidFill>
                  <a:schemeClr val="bg1"/>
                </a:solidFill>
                <a:latin typeface="Segoe UI Symbol"/>
                <a:ea typeface="Segoe UI Symbol"/>
              </a:rPr>
              <a:t>REVIEW</a:t>
            </a:r>
            <a:endParaRPr lang="en-US" sz="1000">
              <a:solidFill>
                <a:schemeClr val="bg1"/>
              </a:solidFill>
              <a:latin typeface="Segoe UI Symbol" panose="020B0502040204020203" pitchFamily="34" charset="0"/>
              <a:ea typeface="Segoe UI Symbol"/>
            </a:endParaRP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3B6EC101-47C7-6044-8355-6B9EFCA9B29F}"/>
              </a:ext>
            </a:extLst>
          </p:cNvPr>
          <p:cNvSpPr txBox="1">
            <a:spLocks/>
          </p:cNvSpPr>
          <p:nvPr/>
        </p:nvSpPr>
        <p:spPr>
          <a:xfrm>
            <a:off x="6658010" y="3057100"/>
            <a:ext cx="5032527" cy="1511353"/>
          </a:xfrm>
          <a:prstGeom prst="rect">
            <a:avLst/>
          </a:prstGeom>
          <a:solidFill>
            <a:schemeClr val="accent1">
              <a:alpha val="19608"/>
            </a:schemeClr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/>
                <a:cs typeface="Arial"/>
              </a:rPr>
              <a:t>Completely exhausted, the boy looked outside his window to watch the clouds float past.</a:t>
            </a:r>
            <a:endParaRPr lang="en-US" dirty="0">
              <a:solidFill>
                <a:schemeClr val="tx1"/>
              </a:solidFill>
              <a:latin typeface="Segoe UI Symbol" panose="020B0502040204020203" pitchFamily="34" charset="0"/>
              <a:cs typeface="Arial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C00D5A6E-1118-054A-BF8B-F3C3E56889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5" t="1633" r="1123" b="1670"/>
          <a:stretch/>
        </p:blipFill>
        <p:spPr>
          <a:xfrm>
            <a:off x="7417746" y="129424"/>
            <a:ext cx="671114" cy="671832"/>
          </a:xfrm>
          <a:prstGeom prst="ellipse">
            <a:avLst/>
          </a:prstGeom>
        </p:spPr>
      </p:pic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9FE493A0-4EEE-164C-A68F-E63049E19456}"/>
              </a:ext>
            </a:extLst>
          </p:cNvPr>
          <p:cNvSpPr txBox="1">
            <a:spLocks/>
          </p:cNvSpPr>
          <p:nvPr/>
        </p:nvSpPr>
        <p:spPr>
          <a:xfrm>
            <a:off x="9594574" y="0"/>
            <a:ext cx="2597426" cy="45875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Teacher Models Left Example, </a:t>
            </a:r>
            <a:b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</a:br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Students Complete Right Example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3F947BCD-18EE-FC44-8A11-4CA595BFF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952" y="8465"/>
            <a:ext cx="671833" cy="671833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7767B449-B374-FD43-8C0E-2055ADC52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108" y="3045250"/>
            <a:ext cx="671832" cy="67183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16C010-ACFF-8D46-B2EE-C3159C055668}"/>
              </a:ext>
            </a:extLst>
          </p:cNvPr>
          <p:cNvCxnSpPr>
            <a:cxnSpLocks/>
          </p:cNvCxnSpPr>
          <p:nvPr/>
        </p:nvCxnSpPr>
        <p:spPr>
          <a:xfrm>
            <a:off x="5355635" y="3446668"/>
            <a:ext cx="22746" cy="400543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96F3F25-9EA4-1346-9BFC-67C9069A4DB4}"/>
              </a:ext>
            </a:extLst>
          </p:cNvPr>
          <p:cNvSpPr txBox="1"/>
          <p:nvPr/>
        </p:nvSpPr>
        <p:spPr>
          <a:xfrm>
            <a:off x="215426" y="1096190"/>
            <a:ext cx="4865216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latin typeface="Segoe UI Symbol" panose="020B0502040204020203" pitchFamily="34" charset="0"/>
                <a:ea typeface="Segoe UI Symbol"/>
                <a:cs typeface="Arial"/>
              </a:rPr>
              <a:t>Dreamily the boy looked outside his window to watch the clouds float past.</a:t>
            </a:r>
            <a:endParaRPr lang="en-US" dirty="0">
              <a:latin typeface="Segoe UI Symbol" panose="020B0502040204020203" pitchFamily="34" charset="0"/>
              <a:cs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AFEF590-01C4-384C-971C-081800AC4FFE}"/>
              </a:ext>
            </a:extLst>
          </p:cNvPr>
          <p:cNvSpPr txBox="1"/>
          <p:nvPr/>
        </p:nvSpPr>
        <p:spPr>
          <a:xfrm>
            <a:off x="-228778" y="3255417"/>
            <a:ext cx="4742257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AU" sz="2400">
              <a:latin typeface="Segoe UI Symbol"/>
              <a:ea typeface="Segoe UI Symbo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35017EC-15C5-A947-810B-F7776133319D}"/>
              </a:ext>
            </a:extLst>
          </p:cNvPr>
          <p:cNvSpPr txBox="1"/>
          <p:nvPr/>
        </p:nvSpPr>
        <p:spPr>
          <a:xfrm>
            <a:off x="6531819" y="1166271"/>
            <a:ext cx="5160917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latin typeface="Segoe UI Symbol" panose="020B0502040204020203" pitchFamily="34" charset="0"/>
                <a:ea typeface="Segoe UI Symbol"/>
                <a:cs typeface="Arial" panose="020B0604020202020204"/>
              </a:rPr>
              <a:t>Completely exhausted the boy looked outside his window to watch the clouds float past.</a:t>
            </a:r>
            <a:endParaRPr lang="en-US" dirty="0">
              <a:latin typeface="Segoe UI Symbol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186E8-6564-4C92-A5FB-FFDBB4C3804B}"/>
              </a:ext>
            </a:extLst>
          </p:cNvPr>
          <p:cNvSpPr txBox="1"/>
          <p:nvPr/>
        </p:nvSpPr>
        <p:spPr>
          <a:xfrm>
            <a:off x="219486" y="4719810"/>
            <a:ext cx="4071774" cy="18158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/>
                <a:cs typeface="calibri light"/>
              </a:rPr>
              <a:t>Steps: </a:t>
            </a:r>
            <a:endParaRPr lang="en-US" sz="1600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US" sz="16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/>
                <a:cs typeface="calibri light"/>
              </a:rPr>
              <a:t>1. Read the sentences</a:t>
            </a:r>
            <a:endParaRPr lang="en-US" sz="1600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US" sz="16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/>
                <a:cs typeface="calibri light"/>
              </a:rPr>
              <a:t>2. Look where the frontal adverbial is.</a:t>
            </a:r>
            <a:endParaRPr lang="en-US" sz="1600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US" sz="16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/>
                <a:cs typeface="calibri light"/>
              </a:rPr>
              <a:t>3. Place the comma after the frontal adverbial is used. </a:t>
            </a:r>
          </a:p>
          <a:p>
            <a:endParaRPr lang="en-US" sz="1600" dirty="0">
              <a:solidFill>
                <a:srgbClr val="000000"/>
              </a:solidFill>
              <a:latin typeface="Segoe UI Symbol" panose="020B0502040204020203" pitchFamily="34" charset="0"/>
              <a:ea typeface="Segoe UI Symbol"/>
              <a:cs typeface="Arial" panose="020B0604020202020204"/>
            </a:endParaRPr>
          </a:p>
          <a:p>
            <a:endParaRPr lang="en-US" sz="1600" dirty="0">
              <a:solidFill>
                <a:srgbClr val="FFFFFF"/>
              </a:solidFill>
              <a:latin typeface="Segoe UI Symbol" panose="020B0502040204020203" pitchFamily="34" charset="0"/>
              <a:ea typeface="Segoe UI Symbol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6990EB-6CF3-4089-AE44-7EB23AD6823B}"/>
              </a:ext>
            </a:extLst>
          </p:cNvPr>
          <p:cNvSpPr txBox="1"/>
          <p:nvPr/>
        </p:nvSpPr>
        <p:spPr>
          <a:xfrm>
            <a:off x="3292673" y="126650"/>
            <a:ext cx="400840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AU" dirty="0">
                <a:latin typeface="Segoe UI Symbol"/>
                <a:ea typeface="Segoe UI Symbol"/>
                <a:cs typeface="+mn-lt"/>
              </a:rPr>
              <a:t>Punctuate the sentence correctly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96AE23-0C08-4590-94AD-64BBFD4EA7D1}"/>
              </a:ext>
            </a:extLst>
          </p:cNvPr>
          <p:cNvSpPr/>
          <p:nvPr/>
        </p:nvSpPr>
        <p:spPr>
          <a:xfrm>
            <a:off x="3375546" y="117143"/>
            <a:ext cx="3809999" cy="682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13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0D50-E1A8-754C-927A-B37A0D49B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685" y="2332437"/>
            <a:ext cx="7765973" cy="3018622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>
                <a:latin typeface="Segoe UI Symbol"/>
                <a:ea typeface="Segoe UI Symbol"/>
              </a:rPr>
              <a:t>I will identify and correct run-on sentences</a:t>
            </a:r>
            <a:br>
              <a:rPr lang="en-AU" dirty="0">
                <a:latin typeface="Segoe UI Symbol"/>
                <a:ea typeface="Segoe UI Symbol"/>
              </a:rPr>
            </a:br>
            <a:endParaRPr lang="en-AU" dirty="0">
              <a:ea typeface="Segoe UI Symbo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1689B5-8ED3-DF42-ADC9-5D664F505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685" y="1923897"/>
            <a:ext cx="1689886" cy="230832"/>
          </a:xfrm>
          <a:solidFill>
            <a:schemeClr val="accent1"/>
          </a:solidFill>
        </p:spPr>
        <p:txBody>
          <a:bodyPr/>
          <a:lstStyle/>
          <a:p>
            <a:r>
              <a:rPr lang="en-US" dirty="0"/>
              <a:t>TODAY’S LEARNING GOAL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F08171-73FB-9A4D-ACC9-3907190367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/>
              <a:t>1-2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79FFCA-5CA5-4433-984F-591D79F20A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AB51AC3D-E2EE-1D4A-B69C-B5CB3FBE5F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5" t="1633" r="1123" b="1670"/>
          <a:stretch/>
        </p:blipFill>
        <p:spPr>
          <a:xfrm>
            <a:off x="8880373" y="2332437"/>
            <a:ext cx="2321945" cy="2324429"/>
          </a:xfrm>
          <a:prstGeom prst="ellipse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04B32107-3185-1747-AD9F-F89B930E47F8}"/>
              </a:ext>
            </a:extLst>
          </p:cNvPr>
          <p:cNvSpPr txBox="1">
            <a:spLocks/>
          </p:cNvSpPr>
          <p:nvPr/>
        </p:nvSpPr>
        <p:spPr>
          <a:xfrm>
            <a:off x="9594574" y="0"/>
            <a:ext cx="2597426" cy="45875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Teacher and students read together.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D45F95-A778-6542-8937-739872ECFB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869" y="31905"/>
            <a:ext cx="671832" cy="67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80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36A7E434-A561-C54B-BF5E-971AA2157DD5}"/>
              </a:ext>
            </a:extLst>
          </p:cNvPr>
          <p:cNvSpPr/>
          <p:nvPr/>
        </p:nvSpPr>
        <p:spPr>
          <a:xfrm>
            <a:off x="220375" y="2415568"/>
            <a:ext cx="4860000" cy="1279945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AU" sz="2400">
                <a:solidFill>
                  <a:schemeClr val="tx1"/>
                </a:solidFill>
                <a:latin typeface="Segoe UI Symbol"/>
                <a:ea typeface="Segoe UI Symbol"/>
              </a:rPr>
              <a:t>The girl refused to get out of bed in the morning, </a:t>
            </a:r>
            <a:r>
              <a:rPr lang="en-AU" sz="2400" b="1">
                <a:solidFill>
                  <a:schemeClr val="tx1"/>
                </a:solidFill>
                <a:latin typeface="Segoe UI Symbol"/>
                <a:ea typeface="Segoe UI Symbol"/>
              </a:rPr>
              <a:t>for it was far too early to be awake</a:t>
            </a:r>
            <a:r>
              <a:rPr lang="en-AU" b="1">
                <a:solidFill>
                  <a:schemeClr val="tx1"/>
                </a:solidFill>
                <a:latin typeface="Segoe UI Symbol"/>
                <a:ea typeface="Segoe UI Symbol"/>
              </a:rPr>
              <a:t>.</a:t>
            </a:r>
            <a:endParaRPr lang="en-AU" b="1">
              <a:solidFill>
                <a:schemeClr val="tx1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E2F853-5DD1-5D40-A242-FAE51DDECEDF}"/>
              </a:ext>
            </a:extLst>
          </p:cNvPr>
          <p:cNvSpPr/>
          <p:nvPr/>
        </p:nvSpPr>
        <p:spPr>
          <a:xfrm>
            <a:off x="274820" y="265285"/>
            <a:ext cx="128112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>
                <a:latin typeface="Segoe UI Symbol" panose="020B0502040204020203" pitchFamily="34" charset="0"/>
              </a:rPr>
              <a:t>Model Left</a:t>
            </a:r>
          </a:p>
          <a:p>
            <a:r>
              <a:rPr lang="en-US" sz="1000">
                <a:latin typeface="Segoe UI Symbol" panose="020B0502040204020203" pitchFamily="34" charset="0"/>
              </a:rPr>
              <a:t>Read example</a:t>
            </a:r>
          </a:p>
          <a:p>
            <a:r>
              <a:rPr lang="en-US" sz="1000">
                <a:latin typeface="Segoe UI Symbol" panose="020B0502040204020203" pitchFamily="34" charset="0"/>
              </a:rPr>
              <a:t>Students complete 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F76EF5D-6A67-8541-8E09-D0849D0505FB}"/>
              </a:ext>
            </a:extLst>
          </p:cNvPr>
          <p:cNvSpPr txBox="1">
            <a:spLocks/>
          </p:cNvSpPr>
          <p:nvPr/>
        </p:nvSpPr>
        <p:spPr>
          <a:xfrm>
            <a:off x="11353800" y="6530546"/>
            <a:ext cx="838200" cy="32745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Segoe UI Symbol" panose="020B0502040204020203" pitchFamily="34" charset="0"/>
              </a:rPr>
              <a:t>1-1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68F5BFD-1A55-C54F-8042-80CF4F54F0B4}"/>
              </a:ext>
            </a:extLst>
          </p:cNvPr>
          <p:cNvSpPr txBox="1">
            <a:spLocks/>
          </p:cNvSpPr>
          <p:nvPr/>
        </p:nvSpPr>
        <p:spPr>
          <a:xfrm>
            <a:off x="1948034" y="344382"/>
            <a:ext cx="1270670" cy="314430"/>
          </a:xfrm>
          <a:prstGeom prst="rect">
            <a:avLst/>
          </a:prstGeom>
          <a:solidFill>
            <a:schemeClr val="accent1"/>
          </a:solidFill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00">
                <a:solidFill>
                  <a:schemeClr val="bg1"/>
                </a:solidFill>
                <a:latin typeface="Segoe UI Symbol"/>
                <a:ea typeface="Segoe UI Symbol"/>
              </a:rPr>
              <a:t>REVIEW</a:t>
            </a:r>
            <a:endParaRPr lang="en-US" sz="1000">
              <a:solidFill>
                <a:schemeClr val="bg1"/>
              </a:solidFill>
              <a:latin typeface="Segoe UI Symbol" panose="020B0502040204020203" pitchFamily="34" charset="0"/>
              <a:ea typeface="Segoe UI Symbol"/>
            </a:endParaRP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3B6EC101-47C7-6044-8355-6B9EFCA9B29F}"/>
              </a:ext>
            </a:extLst>
          </p:cNvPr>
          <p:cNvSpPr txBox="1">
            <a:spLocks/>
          </p:cNvSpPr>
          <p:nvPr/>
        </p:nvSpPr>
        <p:spPr>
          <a:xfrm>
            <a:off x="6783114" y="2408831"/>
            <a:ext cx="5032527" cy="846555"/>
          </a:xfrm>
          <a:prstGeom prst="rect">
            <a:avLst/>
          </a:prstGeom>
          <a:solidFill>
            <a:schemeClr val="accent1">
              <a:alpha val="19608"/>
            </a:schemeClr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>
                <a:solidFill>
                  <a:schemeClr val="tx1"/>
                </a:solidFill>
                <a:latin typeface="Segoe UI Symbol"/>
                <a:ea typeface="Segoe UI Symbol"/>
              </a:rPr>
              <a:t>The duck quacked angrily, </a:t>
            </a:r>
            <a:r>
              <a:rPr lang="en-AU" sz="2400" b="1">
                <a:solidFill>
                  <a:schemeClr val="tx1"/>
                </a:solidFill>
                <a:latin typeface="Segoe UI Symbol"/>
                <a:ea typeface="Segoe UI Symbol"/>
              </a:rPr>
              <a:t>for he hated all people.</a:t>
            </a:r>
            <a:endParaRPr lang="en-AU" sz="2400" b="1">
              <a:solidFill>
                <a:schemeClr val="tx1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9FE493A0-4EEE-164C-A68F-E63049E19456}"/>
              </a:ext>
            </a:extLst>
          </p:cNvPr>
          <p:cNvSpPr txBox="1">
            <a:spLocks/>
          </p:cNvSpPr>
          <p:nvPr/>
        </p:nvSpPr>
        <p:spPr>
          <a:xfrm>
            <a:off x="9594574" y="0"/>
            <a:ext cx="2597426" cy="45875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Teacher Models Left Example, </a:t>
            </a:r>
            <a:b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</a:br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Students Complete Right Example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3F947BCD-18EE-FC44-8A11-4CA595BFF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952" y="8465"/>
            <a:ext cx="671833" cy="671833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7767B449-B374-FD43-8C0E-2055ADC52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5621" y="2584729"/>
            <a:ext cx="671832" cy="67183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16C010-ACFF-8D46-B2EE-C3159C055668}"/>
              </a:ext>
            </a:extLst>
          </p:cNvPr>
          <p:cNvCxnSpPr>
            <a:cxnSpLocks/>
          </p:cNvCxnSpPr>
          <p:nvPr/>
        </p:nvCxnSpPr>
        <p:spPr>
          <a:xfrm flipH="1">
            <a:off x="5378381" y="819283"/>
            <a:ext cx="30506" cy="663281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96F3F25-9EA4-1346-9BFC-67C9069A4DB4}"/>
              </a:ext>
            </a:extLst>
          </p:cNvPr>
          <p:cNvSpPr txBox="1"/>
          <p:nvPr/>
        </p:nvSpPr>
        <p:spPr>
          <a:xfrm>
            <a:off x="215426" y="1096190"/>
            <a:ext cx="4865216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2400">
                <a:latin typeface="Segoe UI Symbol"/>
                <a:ea typeface="Segoe UI Symbol"/>
              </a:rPr>
              <a:t>The girl refused to get out of bed in the morning for it was far too early to be awake.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AFEF590-01C4-384C-971C-081800AC4FFE}"/>
              </a:ext>
            </a:extLst>
          </p:cNvPr>
          <p:cNvSpPr txBox="1"/>
          <p:nvPr/>
        </p:nvSpPr>
        <p:spPr>
          <a:xfrm>
            <a:off x="146535" y="3471507"/>
            <a:ext cx="4742257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AU" sz="2400">
              <a:latin typeface="Segoe UI Symbol"/>
              <a:ea typeface="Segoe UI Symbo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35017EC-15C5-A947-810B-F7776133319D}"/>
              </a:ext>
            </a:extLst>
          </p:cNvPr>
          <p:cNvSpPr txBox="1"/>
          <p:nvPr/>
        </p:nvSpPr>
        <p:spPr>
          <a:xfrm>
            <a:off x="6531819" y="1166271"/>
            <a:ext cx="4865216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2400" dirty="0">
                <a:latin typeface="Segoe UI Symbol"/>
                <a:ea typeface="Segoe UI Symbol"/>
              </a:rPr>
              <a:t>The duck quacked angrily for he hated all people.</a:t>
            </a:r>
            <a:endParaRPr lang="en-US" dirty="0">
              <a:latin typeface="Segoe UI Symbol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6990EB-6CF3-4089-AE44-7EB23AD6823B}"/>
              </a:ext>
            </a:extLst>
          </p:cNvPr>
          <p:cNvSpPr txBox="1"/>
          <p:nvPr/>
        </p:nvSpPr>
        <p:spPr>
          <a:xfrm>
            <a:off x="3292673" y="126650"/>
            <a:ext cx="400840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AU" dirty="0">
                <a:latin typeface="Segoe UI Symbol"/>
                <a:ea typeface="Segoe UI Symbol"/>
                <a:cs typeface="+mn-lt"/>
              </a:rPr>
              <a:t>Punctuate the sentence correctly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96AE23-0C08-4590-94AD-64BBFD4EA7D1}"/>
              </a:ext>
            </a:extLst>
          </p:cNvPr>
          <p:cNvSpPr/>
          <p:nvPr/>
        </p:nvSpPr>
        <p:spPr>
          <a:xfrm>
            <a:off x="3375546" y="117143"/>
            <a:ext cx="3809999" cy="682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Symbol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402F37-5493-4E00-83A5-1D7077AB6692}"/>
              </a:ext>
            </a:extLst>
          </p:cNvPr>
          <p:cNvSpPr txBox="1"/>
          <p:nvPr/>
        </p:nvSpPr>
        <p:spPr>
          <a:xfrm>
            <a:off x="219486" y="4719810"/>
            <a:ext cx="4071774" cy="20621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/>
                <a:cs typeface="calibri light"/>
              </a:rPr>
              <a:t>Steps: </a:t>
            </a:r>
            <a:endParaRPr lang="en-US" sz="1600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US" sz="16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/>
                <a:cs typeface="calibri light"/>
              </a:rPr>
              <a:t>1. Read the sentences</a:t>
            </a:r>
            <a:endParaRPr lang="en-US" sz="1600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US" sz="16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/>
                <a:cs typeface="calibri light"/>
              </a:rPr>
              <a:t>2. Look where the coordinating conjunction is.</a:t>
            </a:r>
            <a:endParaRPr lang="en-US" sz="1600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US" sz="16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/>
                <a:cs typeface="calibri light"/>
              </a:rPr>
              <a:t>3. Place the comma before the coordinating conjunction. </a:t>
            </a:r>
            <a:endParaRPr lang="en-US" sz="1600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endParaRPr lang="en-US" sz="1600" dirty="0">
              <a:solidFill>
                <a:srgbClr val="000000"/>
              </a:solidFill>
              <a:latin typeface="Segoe UI Symbol" panose="020B0502040204020203" pitchFamily="34" charset="0"/>
              <a:ea typeface="Segoe UI Symbol"/>
              <a:cs typeface="Arial" panose="020B0604020202020204"/>
            </a:endParaRPr>
          </a:p>
          <a:p>
            <a:endParaRPr lang="en-US" sz="1600" dirty="0">
              <a:solidFill>
                <a:srgbClr val="FFFFFF"/>
              </a:solidFill>
              <a:latin typeface="Segoe UI Symbol" panose="020B0502040204020203" pitchFamily="34" charset="0"/>
              <a:ea typeface="Segoe UI Symbol"/>
              <a:cs typeface="calibri light"/>
            </a:endParaRPr>
          </a:p>
        </p:txBody>
      </p: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C22DCD58-789F-3347-85E4-0B0298C57D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0" t="2006" r="1340" b="2297"/>
          <a:stretch/>
        </p:blipFill>
        <p:spPr>
          <a:xfrm>
            <a:off x="7379239" y="138203"/>
            <a:ext cx="671832" cy="66062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6082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E2F853-5DD1-5D40-A242-FAE51DDECEDF}"/>
              </a:ext>
            </a:extLst>
          </p:cNvPr>
          <p:cNvSpPr/>
          <p:nvPr/>
        </p:nvSpPr>
        <p:spPr>
          <a:xfrm>
            <a:off x="261636" y="329144"/>
            <a:ext cx="1702710" cy="553998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1000" dirty="0">
                <a:latin typeface="Segoe UI Symbol"/>
                <a:ea typeface="Segoe UI Symbol"/>
              </a:rPr>
              <a:t>Read Definition &amp; Example</a:t>
            </a:r>
            <a:endParaRPr lang="en-US" sz="10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US" sz="1000" dirty="0">
                <a:latin typeface="Segoe UI Symbol"/>
                <a:ea typeface="Segoe UI Symbol"/>
              </a:rPr>
              <a:t>Ask Question</a:t>
            </a:r>
            <a:endParaRPr lang="en-US" sz="10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endParaRPr lang="en-US" sz="1000" dirty="0">
              <a:latin typeface="Segoe UI Symbol"/>
              <a:ea typeface="Segoe UI Symbol"/>
              <a:cs typeface="Arial"/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50F48D64-7594-FC47-ABEA-5A121213BA5F}"/>
              </a:ext>
            </a:extLst>
          </p:cNvPr>
          <p:cNvSpPr txBox="1">
            <a:spLocks/>
          </p:cNvSpPr>
          <p:nvPr/>
        </p:nvSpPr>
        <p:spPr>
          <a:xfrm>
            <a:off x="9594574" y="0"/>
            <a:ext cx="2597426" cy="458757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Teacher and students read together.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F650FD-B97C-5545-9B7A-CFE4D8938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869" y="31905"/>
            <a:ext cx="671832" cy="671832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F76EF5D-6A67-8541-8E09-D0849D0505FB}"/>
              </a:ext>
            </a:extLst>
          </p:cNvPr>
          <p:cNvSpPr txBox="1">
            <a:spLocks/>
          </p:cNvSpPr>
          <p:nvPr/>
        </p:nvSpPr>
        <p:spPr>
          <a:xfrm>
            <a:off x="11353800" y="6530546"/>
            <a:ext cx="838200" cy="32745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Segoe UI Symbol" panose="020B0502040204020203" pitchFamily="34" charset="0"/>
                <a:ea typeface="Segoe UI Symbol" panose="020B0502040204020203" pitchFamily="34" charset="0"/>
              </a:rPr>
              <a:t>1-1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481AC7-ADAE-6B4E-B93B-936DE5711DD9}"/>
              </a:ext>
            </a:extLst>
          </p:cNvPr>
          <p:cNvSpPr/>
          <p:nvPr/>
        </p:nvSpPr>
        <p:spPr>
          <a:xfrm>
            <a:off x="3330504" y="183752"/>
            <a:ext cx="4402687" cy="40011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AU" sz="2000" b="1" dirty="0">
                <a:latin typeface="Segoe UI Symbol"/>
                <a:ea typeface="Segoe UI Symbol"/>
              </a:rPr>
              <a:t>-What is a comma? </a:t>
            </a:r>
            <a:endParaRPr lang="en-AU" sz="2000" dirty="0">
              <a:latin typeface="Segoe UI Symbol"/>
              <a:ea typeface="Segoe UI Symbol"/>
              <a:cs typeface="+mn-lt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438D249-86BE-2F44-B492-8FE34591DF3A}"/>
              </a:ext>
            </a:extLst>
          </p:cNvPr>
          <p:cNvSpPr txBox="1">
            <a:spLocks/>
          </p:cNvSpPr>
          <p:nvPr/>
        </p:nvSpPr>
        <p:spPr>
          <a:xfrm>
            <a:off x="585698" y="1530819"/>
            <a:ext cx="10768102" cy="11638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Symbol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Symbol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Symbol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Symbol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Symbol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>
              <a:ea typeface="Segoe UI Symbol" panose="020B0502040204020203" pitchFamily="34" charset="0"/>
            </a:endParaRP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B2F28CCD-8A6D-5D44-902B-DEAC817D1C83}"/>
              </a:ext>
            </a:extLst>
          </p:cNvPr>
          <p:cNvSpPr txBox="1">
            <a:spLocks/>
          </p:cNvSpPr>
          <p:nvPr/>
        </p:nvSpPr>
        <p:spPr>
          <a:xfrm>
            <a:off x="9594574" y="0"/>
            <a:ext cx="2597426" cy="45875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Teacher and students read together.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7D9122-697E-8A41-B795-E01886B58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869" y="31905"/>
            <a:ext cx="671832" cy="671832"/>
          </a:xfrm>
          <a:prstGeom prst="rect">
            <a:avLst/>
          </a:prstGeom>
        </p:spPr>
      </p:pic>
      <p:pic>
        <p:nvPicPr>
          <p:cNvPr id="18" name="Picture Placeholder 12">
            <a:extLst>
              <a:ext uri="{FF2B5EF4-FFF2-40B4-BE49-F238E27FC236}">
                <a16:creationId xmlns:a16="http://schemas.microsoft.com/office/drawing/2014/main" id="{0EB04E16-E9DA-144A-9D46-B22BDACF2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" b="110"/>
          <a:stretch>
            <a:fillRect/>
          </a:stretch>
        </p:blipFill>
        <p:spPr>
          <a:xfrm>
            <a:off x="8801953" y="775750"/>
            <a:ext cx="671833" cy="671833"/>
          </a:xfrm>
          <a:prstGeom prst="rect">
            <a:avLst/>
          </a:prstGeom>
        </p:spPr>
      </p:pic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193598E5-1AD2-3546-BD91-BD0E88E8399C}"/>
              </a:ext>
            </a:extLst>
          </p:cNvPr>
          <p:cNvSpPr txBox="1">
            <a:spLocks/>
          </p:cNvSpPr>
          <p:nvPr/>
        </p:nvSpPr>
        <p:spPr>
          <a:xfrm>
            <a:off x="9596249" y="603962"/>
            <a:ext cx="2597426" cy="2151528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6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Australia is the sixth- largest country in the world, it is made up of states and territories.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AU" sz="16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6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Has the comma in the sentence above been used correctly? 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4FD4705-4608-406F-8643-2533AF063DEC}"/>
              </a:ext>
            </a:extLst>
          </p:cNvPr>
          <p:cNvSpPr txBox="1">
            <a:spLocks/>
          </p:cNvSpPr>
          <p:nvPr/>
        </p:nvSpPr>
        <p:spPr>
          <a:xfrm>
            <a:off x="1948034" y="344382"/>
            <a:ext cx="1270670" cy="314430"/>
          </a:xfrm>
          <a:prstGeom prst="rect">
            <a:avLst/>
          </a:prstGeom>
          <a:solidFill>
            <a:schemeClr val="accent1"/>
          </a:solidFill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00">
                <a:solidFill>
                  <a:schemeClr val="bg1"/>
                </a:solidFill>
                <a:latin typeface="Segoe UI Symbol"/>
                <a:ea typeface="Segoe UI Symbol"/>
              </a:rPr>
              <a:t>REVIEW, CONCEPT DEVELOPMENT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9B2BD6D0-0014-4410-857B-B9735D9C69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0" t="2006" r="1340" b="2297"/>
          <a:stretch/>
        </p:blipFill>
        <p:spPr>
          <a:xfrm>
            <a:off x="7891403" y="113219"/>
            <a:ext cx="671832" cy="660627"/>
          </a:xfrm>
          <a:prstGeom prst="ellipse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12E877-0076-48FD-B1DC-03C05E5A8523}"/>
              </a:ext>
            </a:extLst>
          </p:cNvPr>
          <p:cNvSpPr/>
          <p:nvPr/>
        </p:nvSpPr>
        <p:spPr>
          <a:xfrm>
            <a:off x="261150" y="1195965"/>
            <a:ext cx="8327251" cy="157722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5000"/>
              </a:lnSpc>
              <a:spcBef>
                <a:spcPts val="1300"/>
              </a:spcBef>
            </a:pPr>
            <a:r>
              <a:rPr lang="en-AU" sz="2200" dirty="0">
                <a:latin typeface="Segoe UI Symbol" panose="020B0502040204020203" pitchFamily="34" charset="0"/>
                <a:ea typeface="Segoe UI Symbol"/>
                <a:cs typeface="calibri light"/>
              </a:rPr>
              <a:t>A comma is a punctuation mark used to separate </a:t>
            </a:r>
            <a:r>
              <a:rPr lang="en-AU" sz="2200" u="sng" dirty="0">
                <a:latin typeface="Segoe UI Symbol" panose="020B0502040204020203" pitchFamily="34" charset="0"/>
                <a:ea typeface="Segoe UI Symbol"/>
                <a:cs typeface="calibri light"/>
              </a:rPr>
              <a:t>parts</a:t>
            </a:r>
            <a:r>
              <a:rPr lang="en-AU" sz="2200" dirty="0">
                <a:latin typeface="Segoe UI Symbol" panose="020B0502040204020203" pitchFamily="34" charset="0"/>
                <a:ea typeface="Segoe UI Symbol"/>
                <a:cs typeface="calibri light"/>
              </a:rPr>
              <a:t> of a sentence. </a:t>
            </a:r>
            <a:endParaRPr lang="en-US" sz="22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pPr marL="285750" indent="-285750">
              <a:lnSpc>
                <a:spcPct val="85000"/>
              </a:lnSpc>
              <a:spcBef>
                <a:spcPts val="1300"/>
              </a:spcBef>
              <a:buFont typeface="Arial,Sans-Serif"/>
              <a:buChar char=" "/>
            </a:pPr>
            <a:endParaRPr lang="en-AU" sz="22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pPr>
              <a:lnSpc>
                <a:spcPct val="85000"/>
              </a:lnSpc>
              <a:spcBef>
                <a:spcPts val="1300"/>
              </a:spcBef>
            </a:pPr>
            <a:r>
              <a:rPr lang="en-AU" sz="2200" dirty="0">
                <a:latin typeface="Segoe UI Symbol" panose="020B0502040204020203" pitchFamily="34" charset="0"/>
                <a:ea typeface="Segoe UI Symbol"/>
                <a:cs typeface="calibri light"/>
              </a:rPr>
              <a:t>Commas are not strong enough to join sentences together. </a:t>
            </a:r>
            <a:endParaRPr lang="en-US" dirty="0">
              <a:latin typeface="Segoe UI Symbol" panose="020B0502040204020203" pitchFamily="34" charset="0"/>
            </a:endParaRPr>
          </a:p>
        </p:txBody>
      </p:sp>
      <p:pic>
        <p:nvPicPr>
          <p:cNvPr id="21" name="Picture 20" descr="A picture containing clipart&#10;&#10;Description automatically generated">
            <a:extLst>
              <a:ext uri="{FF2B5EF4-FFF2-40B4-BE49-F238E27FC236}">
                <a16:creationId xmlns:a16="http://schemas.microsoft.com/office/drawing/2014/main" id="{80B30650-6910-4685-B3A7-AECDEFD2C8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532" y="3192454"/>
            <a:ext cx="3001992" cy="2255884"/>
          </a:xfrm>
          <a:prstGeom prst="rect">
            <a:avLst/>
          </a:prstGeom>
        </p:spPr>
      </p:pic>
      <p:pic>
        <p:nvPicPr>
          <p:cNvPr id="5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F2F8A21-4868-4911-B0B6-96769F4EB3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6504" y="2915639"/>
            <a:ext cx="676275" cy="1343025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AE46847-13C1-47A7-9A35-8B64D5EB4739}"/>
              </a:ext>
            </a:extLst>
          </p:cNvPr>
          <p:cNvSpPr txBox="1">
            <a:spLocks/>
          </p:cNvSpPr>
          <p:nvPr/>
        </p:nvSpPr>
        <p:spPr>
          <a:xfrm>
            <a:off x="9594574" y="2963075"/>
            <a:ext cx="2597426" cy="458757"/>
          </a:xfrm>
          <a:prstGeom prst="rect">
            <a:avLst/>
          </a:prstGeom>
          <a:solidFill>
            <a:schemeClr val="accent1">
              <a:alpha val="19608"/>
            </a:schemeClr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  <a:latin typeface="Segoe UI Symbol"/>
                <a:ea typeface="Segoe UI Symbol"/>
                <a:cs typeface="Calibri Light"/>
              </a:rPr>
              <a:t>Vote: yes, or no? </a:t>
            </a:r>
          </a:p>
        </p:txBody>
      </p:sp>
    </p:spTree>
    <p:extLst>
      <p:ext uri="{BB962C8B-B14F-4D97-AF65-F5344CB8AC3E}">
        <p14:creationId xmlns:p14="http://schemas.microsoft.com/office/powerpoint/2010/main" val="330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E2F853-5DD1-5D40-A242-FAE51DDECEDF}"/>
              </a:ext>
            </a:extLst>
          </p:cNvPr>
          <p:cNvSpPr/>
          <p:nvPr/>
        </p:nvSpPr>
        <p:spPr>
          <a:xfrm>
            <a:off x="261636" y="329144"/>
            <a:ext cx="1702710" cy="553998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1000" dirty="0">
                <a:latin typeface="Segoe UI Symbol"/>
                <a:ea typeface="Segoe UI Symbol"/>
              </a:rPr>
              <a:t>Read Definition &amp; Example</a:t>
            </a:r>
            <a:endParaRPr lang="en-US" sz="10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US" sz="1000" dirty="0">
                <a:latin typeface="Segoe UI Symbol"/>
                <a:ea typeface="Segoe UI Symbol"/>
              </a:rPr>
              <a:t>Ask Question</a:t>
            </a:r>
            <a:endParaRPr lang="en-US" sz="10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endParaRPr lang="en-US" sz="1000" dirty="0">
              <a:latin typeface="Segoe UI Symbol"/>
              <a:ea typeface="Segoe UI Symbol"/>
              <a:cs typeface="Arial"/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50F48D64-7594-FC47-ABEA-5A121213BA5F}"/>
              </a:ext>
            </a:extLst>
          </p:cNvPr>
          <p:cNvSpPr txBox="1">
            <a:spLocks/>
          </p:cNvSpPr>
          <p:nvPr/>
        </p:nvSpPr>
        <p:spPr>
          <a:xfrm>
            <a:off x="9594574" y="0"/>
            <a:ext cx="2597426" cy="458757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Teacher and students read together.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F650FD-B97C-5545-9B7A-CFE4D8938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869" y="31905"/>
            <a:ext cx="671832" cy="671832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F76EF5D-6A67-8541-8E09-D0849D0505FB}"/>
              </a:ext>
            </a:extLst>
          </p:cNvPr>
          <p:cNvSpPr txBox="1">
            <a:spLocks/>
          </p:cNvSpPr>
          <p:nvPr/>
        </p:nvSpPr>
        <p:spPr>
          <a:xfrm>
            <a:off x="11353800" y="6530546"/>
            <a:ext cx="838200" cy="32745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Segoe UI Symbol" panose="020B0502040204020203" pitchFamily="34" charset="0"/>
                <a:ea typeface="Segoe UI Symbol" panose="020B0502040204020203" pitchFamily="34" charset="0"/>
              </a:rPr>
              <a:t>1-1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481AC7-ADAE-6B4E-B93B-936DE5711DD9}"/>
              </a:ext>
            </a:extLst>
          </p:cNvPr>
          <p:cNvSpPr/>
          <p:nvPr/>
        </p:nvSpPr>
        <p:spPr>
          <a:xfrm>
            <a:off x="3330504" y="183752"/>
            <a:ext cx="4402687" cy="40011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AU" sz="2000" b="1" dirty="0">
                <a:latin typeface="Segoe UI Symbol"/>
                <a:ea typeface="Segoe UI Symbol"/>
              </a:rPr>
              <a:t>-What is a comma? </a:t>
            </a:r>
            <a:endParaRPr lang="en-AU" sz="2000" dirty="0">
              <a:latin typeface="Segoe UI Symbol"/>
              <a:ea typeface="Segoe UI Symbol"/>
              <a:cs typeface="+mn-lt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438D249-86BE-2F44-B492-8FE34591DF3A}"/>
              </a:ext>
            </a:extLst>
          </p:cNvPr>
          <p:cNvSpPr txBox="1">
            <a:spLocks/>
          </p:cNvSpPr>
          <p:nvPr/>
        </p:nvSpPr>
        <p:spPr>
          <a:xfrm>
            <a:off x="585698" y="1530819"/>
            <a:ext cx="10768102" cy="11638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Symbol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Symbol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Symbol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Symbol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Symbol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>
              <a:ea typeface="Segoe UI Symbol" panose="020B0502040204020203" pitchFamily="34" charset="0"/>
            </a:endParaRP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B2F28CCD-8A6D-5D44-902B-DEAC817D1C83}"/>
              </a:ext>
            </a:extLst>
          </p:cNvPr>
          <p:cNvSpPr txBox="1">
            <a:spLocks/>
          </p:cNvSpPr>
          <p:nvPr/>
        </p:nvSpPr>
        <p:spPr>
          <a:xfrm>
            <a:off x="9594574" y="0"/>
            <a:ext cx="2597426" cy="45875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Teacher and students read together.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7D9122-697E-8A41-B795-E01886B58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869" y="31905"/>
            <a:ext cx="671832" cy="671832"/>
          </a:xfrm>
          <a:prstGeom prst="rect">
            <a:avLst/>
          </a:prstGeom>
        </p:spPr>
      </p:pic>
      <p:pic>
        <p:nvPicPr>
          <p:cNvPr id="18" name="Picture Placeholder 12">
            <a:extLst>
              <a:ext uri="{FF2B5EF4-FFF2-40B4-BE49-F238E27FC236}">
                <a16:creationId xmlns:a16="http://schemas.microsoft.com/office/drawing/2014/main" id="{0EB04E16-E9DA-144A-9D46-B22BDACF2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" b="110"/>
          <a:stretch>
            <a:fillRect/>
          </a:stretch>
        </p:blipFill>
        <p:spPr>
          <a:xfrm>
            <a:off x="8801953" y="775750"/>
            <a:ext cx="671833" cy="671833"/>
          </a:xfrm>
          <a:prstGeom prst="rect">
            <a:avLst/>
          </a:prstGeom>
        </p:spPr>
      </p:pic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193598E5-1AD2-3546-BD91-BD0E88E8399C}"/>
              </a:ext>
            </a:extLst>
          </p:cNvPr>
          <p:cNvSpPr txBox="1">
            <a:spLocks/>
          </p:cNvSpPr>
          <p:nvPr/>
        </p:nvSpPr>
        <p:spPr>
          <a:xfrm>
            <a:off x="9596249" y="603962"/>
            <a:ext cx="2597426" cy="2151528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6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Australia is the sixth- largest country in the world, it is made up of states and territories.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AU" sz="16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6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Has the comma in the sentence above been used correctly? 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4FD4705-4608-406F-8643-2533AF063DEC}"/>
              </a:ext>
            </a:extLst>
          </p:cNvPr>
          <p:cNvSpPr txBox="1">
            <a:spLocks/>
          </p:cNvSpPr>
          <p:nvPr/>
        </p:nvSpPr>
        <p:spPr>
          <a:xfrm>
            <a:off x="1948034" y="344382"/>
            <a:ext cx="1270670" cy="314430"/>
          </a:xfrm>
          <a:prstGeom prst="rect">
            <a:avLst/>
          </a:prstGeom>
          <a:solidFill>
            <a:schemeClr val="accent1"/>
          </a:solidFill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00">
                <a:solidFill>
                  <a:schemeClr val="bg1"/>
                </a:solidFill>
                <a:latin typeface="Segoe UI Symbol"/>
                <a:ea typeface="Segoe UI Symbol"/>
              </a:rPr>
              <a:t>REVIEW, CONCEPT DEVELOPMENT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9B2BD6D0-0014-4410-857B-B9735D9C69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0" t="2006" r="1340" b="2297"/>
          <a:stretch/>
        </p:blipFill>
        <p:spPr>
          <a:xfrm>
            <a:off x="7891403" y="113219"/>
            <a:ext cx="671832" cy="660627"/>
          </a:xfrm>
          <a:prstGeom prst="ellipse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12E877-0076-48FD-B1DC-03C05E5A8523}"/>
              </a:ext>
            </a:extLst>
          </p:cNvPr>
          <p:cNvSpPr/>
          <p:nvPr/>
        </p:nvSpPr>
        <p:spPr>
          <a:xfrm>
            <a:off x="261150" y="1195965"/>
            <a:ext cx="8327251" cy="157722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5000"/>
              </a:lnSpc>
              <a:spcBef>
                <a:spcPts val="1300"/>
              </a:spcBef>
            </a:pPr>
            <a:r>
              <a:rPr lang="en-AU" sz="2200" dirty="0">
                <a:latin typeface="Segoe UI Symbol" panose="020B0502040204020203" pitchFamily="34" charset="0"/>
                <a:ea typeface="Segoe UI Symbol"/>
                <a:cs typeface="calibri light"/>
              </a:rPr>
              <a:t>A comma is a punctuation mark used to separate </a:t>
            </a:r>
            <a:r>
              <a:rPr lang="en-AU" sz="2200" u="sng" dirty="0">
                <a:latin typeface="Segoe UI Symbol" panose="020B0502040204020203" pitchFamily="34" charset="0"/>
                <a:ea typeface="Segoe UI Symbol"/>
                <a:cs typeface="calibri light"/>
              </a:rPr>
              <a:t>parts</a:t>
            </a:r>
            <a:r>
              <a:rPr lang="en-AU" sz="2200" dirty="0">
                <a:latin typeface="Segoe UI Symbol" panose="020B0502040204020203" pitchFamily="34" charset="0"/>
                <a:ea typeface="Segoe UI Symbol"/>
                <a:cs typeface="calibri light"/>
              </a:rPr>
              <a:t> of a sentence. </a:t>
            </a:r>
            <a:endParaRPr lang="en-US" sz="22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pPr marL="285750" indent="-285750">
              <a:lnSpc>
                <a:spcPct val="85000"/>
              </a:lnSpc>
              <a:spcBef>
                <a:spcPts val="1300"/>
              </a:spcBef>
              <a:buFont typeface="Arial,Sans-Serif"/>
              <a:buChar char=" "/>
            </a:pPr>
            <a:endParaRPr lang="en-AU" sz="22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pPr>
              <a:lnSpc>
                <a:spcPct val="85000"/>
              </a:lnSpc>
              <a:spcBef>
                <a:spcPts val="1300"/>
              </a:spcBef>
            </a:pPr>
            <a:r>
              <a:rPr lang="en-AU" sz="2200" dirty="0">
                <a:latin typeface="Segoe UI Symbol" panose="020B0502040204020203" pitchFamily="34" charset="0"/>
                <a:ea typeface="Segoe UI Symbol"/>
                <a:cs typeface="calibri light"/>
              </a:rPr>
              <a:t>Commas are not strong enough to join sentences together. </a:t>
            </a:r>
            <a:endParaRPr lang="en-US" dirty="0">
              <a:latin typeface="Segoe UI Symbol" panose="020B0502040204020203" pitchFamily="34" charset="0"/>
            </a:endParaRPr>
          </a:p>
        </p:txBody>
      </p:sp>
      <p:pic>
        <p:nvPicPr>
          <p:cNvPr id="21" name="Picture 20" descr="A picture containing clipart&#10;&#10;Description automatically generated">
            <a:extLst>
              <a:ext uri="{FF2B5EF4-FFF2-40B4-BE49-F238E27FC236}">
                <a16:creationId xmlns:a16="http://schemas.microsoft.com/office/drawing/2014/main" id="{80B30650-6910-4685-B3A7-AECDEFD2C8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532" y="3192454"/>
            <a:ext cx="3001992" cy="2255884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B002064-ABF1-486D-9569-EF94A383A0D5}"/>
              </a:ext>
            </a:extLst>
          </p:cNvPr>
          <p:cNvSpPr txBox="1">
            <a:spLocks/>
          </p:cNvSpPr>
          <p:nvPr/>
        </p:nvSpPr>
        <p:spPr>
          <a:xfrm>
            <a:off x="9580197" y="3125135"/>
            <a:ext cx="2597426" cy="1843751"/>
          </a:xfrm>
          <a:prstGeom prst="rect">
            <a:avLst/>
          </a:prstGeom>
          <a:solidFill>
            <a:schemeClr val="accent1">
              <a:alpha val="19608"/>
            </a:schemeClr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chemeClr val="tx1"/>
                </a:solidFill>
                <a:latin typeface="Segoe UI Symbol"/>
                <a:ea typeface="Segoe UI Symbol"/>
                <a:cs typeface="Calibri Light"/>
              </a:rPr>
              <a:t>No, it has not been used correctly because it is joining two sentences together and it is not strong enough. </a:t>
            </a:r>
          </a:p>
        </p:txBody>
      </p:sp>
    </p:spTree>
    <p:extLst>
      <p:ext uri="{BB962C8B-B14F-4D97-AF65-F5344CB8AC3E}">
        <p14:creationId xmlns:p14="http://schemas.microsoft.com/office/powerpoint/2010/main" val="347107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E2F853-5DD1-5D40-A242-FAE51DDECEDF}"/>
              </a:ext>
            </a:extLst>
          </p:cNvPr>
          <p:cNvSpPr/>
          <p:nvPr/>
        </p:nvSpPr>
        <p:spPr>
          <a:xfrm>
            <a:off x="261636" y="329144"/>
            <a:ext cx="1702710" cy="553998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1000" dirty="0">
                <a:latin typeface="Segoe UI Symbol"/>
                <a:ea typeface="Segoe UI Symbol"/>
              </a:rPr>
              <a:t>Read Definition &amp; Example</a:t>
            </a:r>
            <a:endParaRPr lang="en-US" sz="10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US" sz="1000" dirty="0">
                <a:latin typeface="Segoe UI Symbol"/>
                <a:ea typeface="Segoe UI Symbol"/>
              </a:rPr>
              <a:t>Ask Question</a:t>
            </a:r>
            <a:endParaRPr lang="en-US" sz="10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endParaRPr lang="en-US" sz="1000" dirty="0">
              <a:latin typeface="Segoe UI Symbol"/>
              <a:ea typeface="Segoe UI Symbol"/>
              <a:cs typeface="Arial"/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50F48D64-7594-FC47-ABEA-5A121213BA5F}"/>
              </a:ext>
            </a:extLst>
          </p:cNvPr>
          <p:cNvSpPr txBox="1">
            <a:spLocks/>
          </p:cNvSpPr>
          <p:nvPr/>
        </p:nvSpPr>
        <p:spPr>
          <a:xfrm>
            <a:off x="9594574" y="0"/>
            <a:ext cx="2597426" cy="458757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Teacher and students read together.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F650FD-B97C-5545-9B7A-CFE4D8938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869" y="31905"/>
            <a:ext cx="671832" cy="671832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F76EF5D-6A67-8541-8E09-D0849D0505FB}"/>
              </a:ext>
            </a:extLst>
          </p:cNvPr>
          <p:cNvSpPr txBox="1">
            <a:spLocks/>
          </p:cNvSpPr>
          <p:nvPr/>
        </p:nvSpPr>
        <p:spPr>
          <a:xfrm>
            <a:off x="11353800" y="6530546"/>
            <a:ext cx="838200" cy="32745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Segoe UI Symbol" panose="020B0502040204020203" pitchFamily="34" charset="0"/>
                <a:ea typeface="Segoe UI Symbol" panose="020B0502040204020203" pitchFamily="34" charset="0"/>
              </a:rPr>
              <a:t>1-1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481AC7-ADAE-6B4E-B93B-936DE5711DD9}"/>
              </a:ext>
            </a:extLst>
          </p:cNvPr>
          <p:cNvSpPr/>
          <p:nvPr/>
        </p:nvSpPr>
        <p:spPr>
          <a:xfrm>
            <a:off x="3330504" y="183752"/>
            <a:ext cx="4402687" cy="40011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AU" sz="2000" b="1" dirty="0">
                <a:latin typeface="Segoe UI Symbol"/>
                <a:ea typeface="Segoe UI Symbol"/>
              </a:rPr>
              <a:t>-What is a run-on sentence? </a:t>
            </a:r>
            <a:endParaRPr lang="en-AU" sz="2000" dirty="0">
              <a:latin typeface="Segoe UI Symbol"/>
              <a:ea typeface="Segoe UI Symbol"/>
              <a:cs typeface="+mn-lt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438D249-86BE-2F44-B492-8FE34591DF3A}"/>
              </a:ext>
            </a:extLst>
          </p:cNvPr>
          <p:cNvSpPr txBox="1">
            <a:spLocks/>
          </p:cNvSpPr>
          <p:nvPr/>
        </p:nvSpPr>
        <p:spPr>
          <a:xfrm>
            <a:off x="585698" y="1530819"/>
            <a:ext cx="10768102" cy="11638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Symbol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Symbol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Symbol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Symbol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Symbol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>
              <a:ea typeface="Segoe UI Symbol" panose="020B0502040204020203" pitchFamily="34" charset="0"/>
            </a:endParaRP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B2F28CCD-8A6D-5D44-902B-DEAC817D1C83}"/>
              </a:ext>
            </a:extLst>
          </p:cNvPr>
          <p:cNvSpPr txBox="1">
            <a:spLocks/>
          </p:cNvSpPr>
          <p:nvPr/>
        </p:nvSpPr>
        <p:spPr>
          <a:xfrm>
            <a:off x="9594574" y="0"/>
            <a:ext cx="2597426" cy="45875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Teacher and students read together.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7D9122-697E-8A41-B795-E01886B58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869" y="31905"/>
            <a:ext cx="671832" cy="671832"/>
          </a:xfrm>
          <a:prstGeom prst="rect">
            <a:avLst/>
          </a:prstGeom>
        </p:spPr>
      </p:pic>
      <p:pic>
        <p:nvPicPr>
          <p:cNvPr id="18" name="Picture Placeholder 12">
            <a:extLst>
              <a:ext uri="{FF2B5EF4-FFF2-40B4-BE49-F238E27FC236}">
                <a16:creationId xmlns:a16="http://schemas.microsoft.com/office/drawing/2014/main" id="{0EB04E16-E9DA-144A-9D46-B22BDACF2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" b="110"/>
          <a:stretch>
            <a:fillRect/>
          </a:stretch>
        </p:blipFill>
        <p:spPr>
          <a:xfrm>
            <a:off x="8801953" y="775750"/>
            <a:ext cx="671833" cy="671833"/>
          </a:xfrm>
          <a:prstGeom prst="rect">
            <a:avLst/>
          </a:prstGeom>
        </p:spPr>
      </p:pic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193598E5-1AD2-3546-BD91-BD0E88E8399C}"/>
              </a:ext>
            </a:extLst>
          </p:cNvPr>
          <p:cNvSpPr txBox="1">
            <a:spLocks/>
          </p:cNvSpPr>
          <p:nvPr/>
        </p:nvSpPr>
        <p:spPr>
          <a:xfrm>
            <a:off x="9596249" y="603962"/>
            <a:ext cx="2597426" cy="2151528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6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Mt. Everest has the highest elevation of any other mountain in the world, it's also located in the Himalayas.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AU" sz="16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6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How could we fix this run-on sentence? 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4FD4705-4608-406F-8643-2533AF063DEC}"/>
              </a:ext>
            </a:extLst>
          </p:cNvPr>
          <p:cNvSpPr txBox="1">
            <a:spLocks/>
          </p:cNvSpPr>
          <p:nvPr/>
        </p:nvSpPr>
        <p:spPr>
          <a:xfrm>
            <a:off x="1948034" y="344382"/>
            <a:ext cx="1270670" cy="314430"/>
          </a:xfrm>
          <a:prstGeom prst="rect">
            <a:avLst/>
          </a:prstGeom>
          <a:solidFill>
            <a:schemeClr val="accent1"/>
          </a:solidFill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00">
                <a:solidFill>
                  <a:schemeClr val="bg1"/>
                </a:solidFill>
                <a:latin typeface="Segoe UI Symbol"/>
                <a:ea typeface="Segoe UI Symbol"/>
              </a:rPr>
              <a:t>REVIEW, CONCEPT DEVELOPMENT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9B2BD6D0-0014-4410-857B-B9735D9C69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0" t="2006" r="1340" b="2297"/>
          <a:stretch/>
        </p:blipFill>
        <p:spPr>
          <a:xfrm>
            <a:off x="7891403" y="113219"/>
            <a:ext cx="671832" cy="660627"/>
          </a:xfrm>
          <a:prstGeom prst="ellipse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12E877-0076-48FD-B1DC-03C05E5A8523}"/>
              </a:ext>
            </a:extLst>
          </p:cNvPr>
          <p:cNvSpPr/>
          <p:nvPr/>
        </p:nvSpPr>
        <p:spPr>
          <a:xfrm>
            <a:off x="261150" y="1195965"/>
            <a:ext cx="8327251" cy="3449149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5000"/>
              </a:lnSpc>
              <a:spcBef>
                <a:spcPts val="1300"/>
              </a:spcBef>
            </a:pPr>
            <a:r>
              <a:rPr lang="en-US" sz="22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Definition: A run-on sentence is two or more clauses that are joined incorrectly in one sentence.  </a:t>
            </a:r>
            <a:endParaRPr lang="en-US" sz="2200" dirty="0">
              <a:latin typeface="Segoe UI Symbol" panose="020B0502040204020203" pitchFamily="34" charset="0"/>
              <a:ea typeface="Segoe UI Symbol"/>
              <a:cs typeface="Arial" panose="020B0604020202020204"/>
            </a:endParaRPr>
          </a:p>
          <a:p>
            <a:pPr marL="342900" indent="-342900">
              <a:lnSpc>
                <a:spcPct val="85000"/>
              </a:lnSpc>
              <a:spcBef>
                <a:spcPts val="1300"/>
              </a:spcBef>
              <a:buFont typeface="Arial"/>
              <a:buChar char="•"/>
            </a:pPr>
            <a:endParaRPr lang="en-US" sz="2200" dirty="0">
              <a:latin typeface="Segoe UI Symbol" panose="020B0502040204020203" pitchFamily="34" charset="0"/>
              <a:ea typeface="Segoe UI Symbol"/>
              <a:cs typeface="+mn-lt"/>
            </a:endParaRPr>
          </a:p>
          <a:p>
            <a:r>
              <a:rPr lang="en-US" sz="22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How can clauses be joined incorrectly?</a:t>
            </a:r>
            <a:endParaRPr lang="en-US" sz="2200" dirty="0">
              <a:latin typeface="Segoe UI Symbol" panose="020B0502040204020203" pitchFamily="34" charset="0"/>
              <a:ea typeface="Segoe UI Symbol"/>
              <a:cs typeface="Arial" panose="020B0604020202020204"/>
            </a:endParaRPr>
          </a:p>
          <a:p>
            <a:pPr>
              <a:buFont typeface="Arial"/>
              <a:buChar char="•"/>
            </a:pPr>
            <a:r>
              <a:rPr lang="en-US" sz="22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 1. Not separated by a full stop </a:t>
            </a:r>
            <a:endParaRPr lang="en-US" dirty="0">
              <a:latin typeface="Segoe UI Symbol" panose="020B0502040204020203" pitchFamily="34" charset="0"/>
            </a:endParaRPr>
          </a:p>
          <a:p>
            <a:pPr>
              <a:buFont typeface="Arial"/>
              <a:buChar char="•"/>
            </a:pPr>
            <a:r>
              <a:rPr lang="en-US" sz="22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 2. Not separated by a conjunction (and, for, nor, or, because…)</a:t>
            </a:r>
            <a:endParaRPr lang="en-US" dirty="0">
              <a:latin typeface="Segoe UI Symbol" panose="020B0502040204020203" pitchFamily="34" charset="0"/>
            </a:endParaRPr>
          </a:p>
          <a:p>
            <a:pPr marL="342900" indent="-342900">
              <a:lnSpc>
                <a:spcPct val="85000"/>
              </a:lnSpc>
              <a:spcBef>
                <a:spcPts val="1300"/>
              </a:spcBef>
              <a:buFont typeface="Arial"/>
              <a:buChar char="•"/>
            </a:pPr>
            <a:endParaRPr lang="en-US" sz="2200" dirty="0">
              <a:latin typeface="Segoe UI Symbol" panose="020B0502040204020203" pitchFamily="34" charset="0"/>
              <a:ea typeface="Segoe UI Symbol"/>
              <a:cs typeface="Arial" panose="020B0604020202020204"/>
            </a:endParaRPr>
          </a:p>
          <a:p>
            <a:pPr marL="285750" indent="-285750">
              <a:lnSpc>
                <a:spcPct val="85000"/>
              </a:lnSpc>
              <a:spcBef>
                <a:spcPts val="1300"/>
              </a:spcBef>
              <a:buFont typeface="Arial,Sans-Serif"/>
              <a:buChar char=" "/>
            </a:pPr>
            <a:endParaRPr lang="en-US" sz="2200" dirty="0">
              <a:latin typeface="Segoe UI Symbol"/>
              <a:ea typeface="Segoe UI Symbol"/>
              <a:cs typeface="Arial" panose="020B0604020202020204"/>
            </a:endParaRPr>
          </a:p>
          <a:p>
            <a:pPr marL="285750" indent="-285750">
              <a:lnSpc>
                <a:spcPct val="85000"/>
              </a:lnSpc>
              <a:spcBef>
                <a:spcPts val="1300"/>
              </a:spcBef>
              <a:buFont typeface="Arial,Sans-Serif"/>
              <a:buChar char=" "/>
            </a:pPr>
            <a:endParaRPr lang="en-US" dirty="0">
              <a:latin typeface="Segoe UI Symbol" panose="020B0502040204020203" pitchFamily="34" charset="0"/>
              <a:cs typeface="Arial" panose="020B060402020202020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97866A-9C02-4120-8617-225014C9892C}"/>
              </a:ext>
            </a:extLst>
          </p:cNvPr>
          <p:cNvGrpSpPr/>
          <p:nvPr/>
        </p:nvGrpSpPr>
        <p:grpSpPr>
          <a:xfrm>
            <a:off x="8908198" y="2992276"/>
            <a:ext cx="695079" cy="2015498"/>
            <a:chOff x="9358165" y="812311"/>
            <a:chExt cx="695079" cy="201549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84D41A8-D068-4BB3-A70A-EE142F86E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58165" y="812311"/>
              <a:ext cx="671833" cy="67183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828710F-06AB-4FB7-9D01-6A9103FA1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58166" y="1484144"/>
              <a:ext cx="671832" cy="67183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AC2B30E-385D-45B6-A922-D3D75339D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381412" y="2155977"/>
              <a:ext cx="671832" cy="671832"/>
            </a:xfrm>
            <a:prstGeom prst="rect">
              <a:avLst/>
            </a:prstGeom>
          </p:spPr>
        </p:pic>
      </p:grp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F0EA3F0-BB53-4855-B426-142DD3B12B3F}"/>
              </a:ext>
            </a:extLst>
          </p:cNvPr>
          <p:cNvSpPr txBox="1">
            <a:spLocks/>
          </p:cNvSpPr>
          <p:nvPr/>
        </p:nvSpPr>
        <p:spPr>
          <a:xfrm>
            <a:off x="9594574" y="3029557"/>
            <a:ext cx="2597426" cy="2951747"/>
          </a:xfrm>
          <a:prstGeom prst="rect">
            <a:avLst/>
          </a:prstGeom>
          <a:solidFill>
            <a:schemeClr val="accent1">
              <a:alpha val="19608"/>
            </a:schemeClr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ymbol" panose="020B0502040204020203" pitchFamily="34" charset="0"/>
                <a:ea typeface="+mn-ea"/>
                <a:cs typeface="Arial"/>
              </a:rPr>
              <a:t>A Use a full stop to create two sentences.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000000"/>
              </a:solidFill>
              <a:latin typeface="Segoe UI Symbol" panose="020B0502040204020203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ymbol" panose="020B0502040204020203" pitchFamily="34" charset="0"/>
                <a:ea typeface="+mn-ea"/>
                <a:cs typeface="Arial"/>
              </a:rPr>
              <a:t>B Use the conjunction and to create a compound sentence.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000000"/>
              </a:solidFill>
              <a:latin typeface="Segoe UI Symbol" panose="020B0502040204020203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ymbol" panose="020B0502040204020203" pitchFamily="34" charset="0"/>
                <a:ea typeface="+mn-ea"/>
                <a:cs typeface="Arial"/>
              </a:rPr>
              <a:t>C Nothing; a comma is fine.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ymbol" panose="020B0502040204020203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96999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E2F853-5DD1-5D40-A242-FAE51DDECEDF}"/>
              </a:ext>
            </a:extLst>
          </p:cNvPr>
          <p:cNvSpPr/>
          <p:nvPr/>
        </p:nvSpPr>
        <p:spPr>
          <a:xfrm>
            <a:off x="261636" y="329144"/>
            <a:ext cx="1702710" cy="553998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1000" dirty="0">
                <a:latin typeface="Segoe UI Symbol"/>
                <a:ea typeface="Segoe UI Symbol"/>
              </a:rPr>
              <a:t>Read Definition &amp; Example</a:t>
            </a:r>
            <a:endParaRPr lang="en-US" sz="10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US" sz="1000" dirty="0">
                <a:latin typeface="Segoe UI Symbol"/>
                <a:ea typeface="Segoe UI Symbol"/>
              </a:rPr>
              <a:t>Ask Question</a:t>
            </a:r>
            <a:endParaRPr lang="en-US" sz="10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endParaRPr lang="en-US" sz="1000" dirty="0">
              <a:latin typeface="Segoe UI Symbol"/>
              <a:ea typeface="Segoe UI Symbol"/>
              <a:cs typeface="Arial"/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50F48D64-7594-FC47-ABEA-5A121213BA5F}"/>
              </a:ext>
            </a:extLst>
          </p:cNvPr>
          <p:cNvSpPr txBox="1">
            <a:spLocks/>
          </p:cNvSpPr>
          <p:nvPr/>
        </p:nvSpPr>
        <p:spPr>
          <a:xfrm>
            <a:off x="9594574" y="0"/>
            <a:ext cx="2597426" cy="458757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Teacher and students read together.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F650FD-B97C-5545-9B7A-CFE4D8938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869" y="31905"/>
            <a:ext cx="671832" cy="671832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F76EF5D-6A67-8541-8E09-D0849D0505FB}"/>
              </a:ext>
            </a:extLst>
          </p:cNvPr>
          <p:cNvSpPr txBox="1">
            <a:spLocks/>
          </p:cNvSpPr>
          <p:nvPr/>
        </p:nvSpPr>
        <p:spPr>
          <a:xfrm>
            <a:off x="11353800" y="6530546"/>
            <a:ext cx="838200" cy="32745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Segoe UI Symbol" panose="020B0502040204020203" pitchFamily="34" charset="0"/>
                <a:ea typeface="Segoe UI Symbol" panose="020B0502040204020203" pitchFamily="34" charset="0"/>
              </a:rPr>
              <a:t>1-1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481AC7-ADAE-6B4E-B93B-936DE5711DD9}"/>
              </a:ext>
            </a:extLst>
          </p:cNvPr>
          <p:cNvSpPr/>
          <p:nvPr/>
        </p:nvSpPr>
        <p:spPr>
          <a:xfrm>
            <a:off x="3330504" y="183752"/>
            <a:ext cx="4402687" cy="40011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AU" sz="2000" b="1" dirty="0">
                <a:latin typeface="Segoe UI Symbol"/>
                <a:ea typeface="Segoe UI Symbol"/>
              </a:rPr>
              <a:t>-What is a run-on sentence? </a:t>
            </a:r>
            <a:endParaRPr lang="en-AU" sz="2000" dirty="0">
              <a:latin typeface="Segoe UI Symbol"/>
              <a:ea typeface="Segoe UI Symbol"/>
              <a:cs typeface="+mn-lt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438D249-86BE-2F44-B492-8FE34591DF3A}"/>
              </a:ext>
            </a:extLst>
          </p:cNvPr>
          <p:cNvSpPr txBox="1">
            <a:spLocks/>
          </p:cNvSpPr>
          <p:nvPr/>
        </p:nvSpPr>
        <p:spPr>
          <a:xfrm>
            <a:off x="585698" y="1530819"/>
            <a:ext cx="10768102" cy="11638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Symbol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Symbol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Symbol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Symbol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Symbol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>
              <a:ea typeface="Segoe UI Symbol" panose="020B0502040204020203" pitchFamily="34" charset="0"/>
            </a:endParaRP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B2F28CCD-8A6D-5D44-902B-DEAC817D1C83}"/>
              </a:ext>
            </a:extLst>
          </p:cNvPr>
          <p:cNvSpPr txBox="1">
            <a:spLocks/>
          </p:cNvSpPr>
          <p:nvPr/>
        </p:nvSpPr>
        <p:spPr>
          <a:xfrm>
            <a:off x="9594574" y="0"/>
            <a:ext cx="2597426" cy="45875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Teacher and students read together.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7D9122-697E-8A41-B795-E01886B58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869" y="31905"/>
            <a:ext cx="671832" cy="671832"/>
          </a:xfrm>
          <a:prstGeom prst="rect">
            <a:avLst/>
          </a:prstGeom>
        </p:spPr>
      </p:pic>
      <p:pic>
        <p:nvPicPr>
          <p:cNvPr id="18" name="Picture Placeholder 12">
            <a:extLst>
              <a:ext uri="{FF2B5EF4-FFF2-40B4-BE49-F238E27FC236}">
                <a16:creationId xmlns:a16="http://schemas.microsoft.com/office/drawing/2014/main" id="{0EB04E16-E9DA-144A-9D46-B22BDACF2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" b="110"/>
          <a:stretch>
            <a:fillRect/>
          </a:stretch>
        </p:blipFill>
        <p:spPr>
          <a:xfrm>
            <a:off x="8801953" y="775750"/>
            <a:ext cx="671833" cy="671833"/>
          </a:xfrm>
          <a:prstGeom prst="rect">
            <a:avLst/>
          </a:prstGeom>
        </p:spPr>
      </p:pic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193598E5-1AD2-3546-BD91-BD0E88E8399C}"/>
              </a:ext>
            </a:extLst>
          </p:cNvPr>
          <p:cNvSpPr txBox="1">
            <a:spLocks/>
          </p:cNvSpPr>
          <p:nvPr/>
        </p:nvSpPr>
        <p:spPr>
          <a:xfrm>
            <a:off x="9596249" y="603962"/>
            <a:ext cx="2597426" cy="2151528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6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Mt. Everest has the highest elevation of any other mountain in the world, it's also located in the Himalayas.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AU" sz="16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6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How could we fix this run-on sentence? 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4FD4705-4608-406F-8643-2533AF063DEC}"/>
              </a:ext>
            </a:extLst>
          </p:cNvPr>
          <p:cNvSpPr txBox="1">
            <a:spLocks/>
          </p:cNvSpPr>
          <p:nvPr/>
        </p:nvSpPr>
        <p:spPr>
          <a:xfrm>
            <a:off x="1948034" y="344382"/>
            <a:ext cx="1270670" cy="314430"/>
          </a:xfrm>
          <a:prstGeom prst="rect">
            <a:avLst/>
          </a:prstGeom>
          <a:solidFill>
            <a:schemeClr val="accent1"/>
          </a:solidFill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00">
                <a:solidFill>
                  <a:schemeClr val="bg1"/>
                </a:solidFill>
                <a:latin typeface="Segoe UI Symbol"/>
                <a:ea typeface="Segoe UI Symbol"/>
              </a:rPr>
              <a:t>REVIEW, CONCEPT DEVELOPMENT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9B2BD6D0-0014-4410-857B-B9735D9C69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0" t="2006" r="1340" b="2297"/>
          <a:stretch/>
        </p:blipFill>
        <p:spPr>
          <a:xfrm>
            <a:off x="7891403" y="113219"/>
            <a:ext cx="671832" cy="660627"/>
          </a:xfrm>
          <a:prstGeom prst="ellipse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12E877-0076-48FD-B1DC-03C05E5A8523}"/>
              </a:ext>
            </a:extLst>
          </p:cNvPr>
          <p:cNvSpPr/>
          <p:nvPr/>
        </p:nvSpPr>
        <p:spPr>
          <a:xfrm>
            <a:off x="261150" y="1195965"/>
            <a:ext cx="8327251" cy="3449149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5000"/>
              </a:lnSpc>
              <a:spcBef>
                <a:spcPts val="1300"/>
              </a:spcBef>
            </a:pPr>
            <a:r>
              <a:rPr lang="en-US" sz="22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Definition: A run-on sentence is two or more clauses that are joined incorrectly in one sentence.  </a:t>
            </a:r>
            <a:endParaRPr lang="en-US" sz="2200" dirty="0">
              <a:latin typeface="Segoe UI Symbol" panose="020B0502040204020203" pitchFamily="34" charset="0"/>
              <a:ea typeface="Segoe UI Symbol"/>
              <a:cs typeface="Arial" panose="020B0604020202020204"/>
            </a:endParaRPr>
          </a:p>
          <a:p>
            <a:pPr marL="342900" indent="-342900">
              <a:lnSpc>
                <a:spcPct val="85000"/>
              </a:lnSpc>
              <a:spcBef>
                <a:spcPts val="1300"/>
              </a:spcBef>
              <a:buFont typeface="Arial"/>
              <a:buChar char="•"/>
            </a:pPr>
            <a:endParaRPr lang="en-US" sz="2200" dirty="0">
              <a:latin typeface="Segoe UI Symbol" panose="020B0502040204020203" pitchFamily="34" charset="0"/>
              <a:ea typeface="Segoe UI Symbol"/>
              <a:cs typeface="+mn-lt"/>
            </a:endParaRPr>
          </a:p>
          <a:p>
            <a:r>
              <a:rPr lang="en-US" sz="22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How can clauses be joined incorrectly?</a:t>
            </a:r>
            <a:endParaRPr lang="en-US" sz="2200" dirty="0">
              <a:latin typeface="Segoe UI Symbol" panose="020B0502040204020203" pitchFamily="34" charset="0"/>
              <a:ea typeface="Segoe UI Symbol"/>
              <a:cs typeface="Arial" panose="020B0604020202020204"/>
            </a:endParaRPr>
          </a:p>
          <a:p>
            <a:pPr>
              <a:buFont typeface="Arial"/>
              <a:buChar char="•"/>
            </a:pPr>
            <a:r>
              <a:rPr lang="en-US" sz="22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 1. Not separated by a full stop </a:t>
            </a:r>
            <a:endParaRPr lang="en-US" dirty="0">
              <a:latin typeface="Segoe UI Symbol" panose="020B0502040204020203" pitchFamily="34" charset="0"/>
            </a:endParaRPr>
          </a:p>
          <a:p>
            <a:pPr>
              <a:buFont typeface="Arial"/>
              <a:buChar char="•"/>
            </a:pPr>
            <a:r>
              <a:rPr lang="en-US" sz="22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 2. Not separated by a conjunction (and, for, nor, or, because…)</a:t>
            </a:r>
            <a:endParaRPr lang="en-US" dirty="0">
              <a:latin typeface="Segoe UI Symbol" panose="020B0502040204020203" pitchFamily="34" charset="0"/>
            </a:endParaRPr>
          </a:p>
          <a:p>
            <a:pPr marL="342900" indent="-342900">
              <a:lnSpc>
                <a:spcPct val="85000"/>
              </a:lnSpc>
              <a:spcBef>
                <a:spcPts val="1300"/>
              </a:spcBef>
              <a:buFont typeface="Arial"/>
              <a:buChar char="•"/>
            </a:pPr>
            <a:endParaRPr lang="en-US" sz="2200" dirty="0">
              <a:latin typeface="Segoe UI Symbol" panose="020B0502040204020203" pitchFamily="34" charset="0"/>
              <a:ea typeface="Segoe UI Symbol"/>
              <a:cs typeface="Arial" panose="020B0604020202020204"/>
            </a:endParaRPr>
          </a:p>
          <a:p>
            <a:pPr marL="285750" indent="-285750">
              <a:lnSpc>
                <a:spcPct val="85000"/>
              </a:lnSpc>
              <a:spcBef>
                <a:spcPts val="1300"/>
              </a:spcBef>
              <a:buFont typeface="Arial,Sans-Serif"/>
              <a:buChar char=" "/>
            </a:pPr>
            <a:endParaRPr lang="en-US" sz="2200" dirty="0">
              <a:latin typeface="Segoe UI Symbol"/>
              <a:ea typeface="Segoe UI Symbol"/>
              <a:cs typeface="Arial" panose="020B0604020202020204"/>
            </a:endParaRPr>
          </a:p>
          <a:p>
            <a:pPr marL="285750" indent="-285750">
              <a:lnSpc>
                <a:spcPct val="85000"/>
              </a:lnSpc>
              <a:spcBef>
                <a:spcPts val="1300"/>
              </a:spcBef>
              <a:buFont typeface="Arial,Sans-Serif"/>
              <a:buChar char=" "/>
            </a:pPr>
            <a:endParaRPr lang="en-US" dirty="0">
              <a:latin typeface="Segoe UI Symbol" panose="020B0502040204020203" pitchFamily="34" charset="0"/>
              <a:cs typeface="Arial" panose="020B060402020202020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97866A-9C02-4120-8617-225014C9892C}"/>
              </a:ext>
            </a:extLst>
          </p:cNvPr>
          <p:cNvGrpSpPr/>
          <p:nvPr/>
        </p:nvGrpSpPr>
        <p:grpSpPr>
          <a:xfrm>
            <a:off x="8908198" y="2992276"/>
            <a:ext cx="695079" cy="2015498"/>
            <a:chOff x="9358165" y="812311"/>
            <a:chExt cx="695079" cy="201549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84D41A8-D068-4BB3-A70A-EE142F86E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58165" y="812311"/>
              <a:ext cx="671833" cy="67183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828710F-06AB-4FB7-9D01-6A9103FA1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58166" y="1484144"/>
              <a:ext cx="671832" cy="67183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AC2B30E-385D-45B6-A922-D3D75339D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381412" y="2155977"/>
              <a:ext cx="671832" cy="671832"/>
            </a:xfrm>
            <a:prstGeom prst="rect">
              <a:avLst/>
            </a:prstGeom>
          </p:spPr>
        </p:pic>
      </p:grp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F0EA3F0-BB53-4855-B426-142DD3B12B3F}"/>
              </a:ext>
            </a:extLst>
          </p:cNvPr>
          <p:cNvSpPr txBox="1">
            <a:spLocks/>
          </p:cNvSpPr>
          <p:nvPr/>
        </p:nvSpPr>
        <p:spPr>
          <a:xfrm>
            <a:off x="9580031" y="2964423"/>
            <a:ext cx="2597426" cy="2951747"/>
          </a:xfrm>
          <a:prstGeom prst="rect">
            <a:avLst/>
          </a:prstGeom>
          <a:solidFill>
            <a:schemeClr val="accent1">
              <a:alpha val="19608"/>
            </a:schemeClr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ymbol" panose="020B0502040204020203" pitchFamily="34" charset="0"/>
                <a:ea typeface="+mn-ea"/>
                <a:cs typeface="Arial"/>
              </a:rPr>
              <a:t>A Use a full stop to create two sentences.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>
              <a:solidFill>
                <a:srgbClr val="000000"/>
              </a:solidFill>
              <a:latin typeface="Segoe UI Symbol" panose="020B0502040204020203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sng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ymbol" panose="020B0502040204020203" pitchFamily="34" charset="0"/>
                <a:ea typeface="+mn-ea"/>
                <a:cs typeface="Arial"/>
              </a:rPr>
              <a:t>B Use the conjunction and to create a compound sentence.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strike="sngStrike" dirty="0">
              <a:solidFill>
                <a:srgbClr val="000000"/>
              </a:solidFill>
              <a:latin typeface="Segoe UI Symbol" panose="020B0502040204020203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sng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ymbol" panose="020B0502040204020203" pitchFamily="34" charset="0"/>
                <a:ea typeface="+mn-ea"/>
                <a:cs typeface="Arial"/>
              </a:rPr>
              <a:t>C Nothing; a comma is fine.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ymbol" panose="020B0502040204020203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35038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36A7E434-A561-C54B-BF5E-971AA2157DD5}"/>
              </a:ext>
            </a:extLst>
          </p:cNvPr>
          <p:cNvSpPr/>
          <p:nvPr/>
        </p:nvSpPr>
        <p:spPr>
          <a:xfrm>
            <a:off x="220375" y="2659983"/>
            <a:ext cx="4860000" cy="1797744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E2F853-5DD1-5D40-A242-FAE51DDECEDF}"/>
              </a:ext>
            </a:extLst>
          </p:cNvPr>
          <p:cNvSpPr/>
          <p:nvPr/>
        </p:nvSpPr>
        <p:spPr>
          <a:xfrm>
            <a:off x="274820" y="265285"/>
            <a:ext cx="128112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>
                <a:latin typeface="Segoe UI Symbol" panose="020B0502040204020203" pitchFamily="34" charset="0"/>
              </a:rPr>
              <a:t>Model Left</a:t>
            </a:r>
          </a:p>
          <a:p>
            <a:r>
              <a:rPr lang="en-US" sz="1000">
                <a:latin typeface="Segoe UI Symbol" panose="020B0502040204020203" pitchFamily="34" charset="0"/>
              </a:rPr>
              <a:t>Read example</a:t>
            </a:r>
          </a:p>
          <a:p>
            <a:r>
              <a:rPr lang="en-US" sz="1000">
                <a:latin typeface="Segoe UI Symbol" panose="020B0502040204020203" pitchFamily="34" charset="0"/>
              </a:rPr>
              <a:t>Students complete 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F76EF5D-6A67-8541-8E09-D0849D0505FB}"/>
              </a:ext>
            </a:extLst>
          </p:cNvPr>
          <p:cNvSpPr txBox="1">
            <a:spLocks/>
          </p:cNvSpPr>
          <p:nvPr/>
        </p:nvSpPr>
        <p:spPr>
          <a:xfrm>
            <a:off x="11353800" y="6530546"/>
            <a:ext cx="838200" cy="32745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Segoe UI Symbol" panose="020B0502040204020203" pitchFamily="34" charset="0"/>
              </a:rPr>
              <a:t>1-1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68F5BFD-1A55-C54F-8042-80CF4F54F0B4}"/>
              </a:ext>
            </a:extLst>
          </p:cNvPr>
          <p:cNvSpPr txBox="1">
            <a:spLocks/>
          </p:cNvSpPr>
          <p:nvPr/>
        </p:nvSpPr>
        <p:spPr>
          <a:xfrm>
            <a:off x="1948034" y="344382"/>
            <a:ext cx="1270670" cy="31443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00">
                <a:solidFill>
                  <a:schemeClr val="bg1"/>
                </a:solidFill>
                <a:latin typeface="Segoe UI Symbol" panose="020B0502040204020203" pitchFamily="34" charset="0"/>
              </a:rPr>
              <a:t>GUIDED PRACTICE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3B6EC101-47C7-6044-8355-6B9EFCA9B29F}"/>
              </a:ext>
            </a:extLst>
          </p:cNvPr>
          <p:cNvSpPr txBox="1">
            <a:spLocks/>
          </p:cNvSpPr>
          <p:nvPr/>
        </p:nvSpPr>
        <p:spPr>
          <a:xfrm>
            <a:off x="6376901" y="3564812"/>
            <a:ext cx="5061281" cy="1639593"/>
          </a:xfrm>
          <a:prstGeom prst="rect">
            <a:avLst/>
          </a:prstGeom>
          <a:solidFill>
            <a:schemeClr val="accent1">
              <a:alpha val="19608"/>
            </a:schemeClr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b="1">
                <a:solidFill>
                  <a:schemeClr val="accent1"/>
                </a:solidFill>
                <a:latin typeface="Segoe UI Symbol"/>
                <a:ea typeface="Segoe UI Symbol"/>
              </a:rPr>
              <a:t>Denali is the highest mountain in North America, but it's not the tallest mountain in the world. </a:t>
            </a:r>
            <a:endParaRPr lang="en-AU" sz="2400" b="1">
              <a:solidFill>
                <a:schemeClr val="accent1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endParaRPr lang="en-AU" sz="2400" b="1">
              <a:solidFill>
                <a:schemeClr val="accent1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C00D5A6E-1118-054A-BF8B-F3C3E56889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5" t="1633" r="1123" b="1670"/>
          <a:stretch/>
        </p:blipFill>
        <p:spPr>
          <a:xfrm>
            <a:off x="7417746" y="129424"/>
            <a:ext cx="671114" cy="671832"/>
          </a:xfrm>
          <a:prstGeom prst="ellipse">
            <a:avLst/>
          </a:prstGeom>
        </p:spPr>
      </p:pic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9FE493A0-4EEE-164C-A68F-E63049E19456}"/>
              </a:ext>
            </a:extLst>
          </p:cNvPr>
          <p:cNvSpPr txBox="1">
            <a:spLocks/>
          </p:cNvSpPr>
          <p:nvPr/>
        </p:nvSpPr>
        <p:spPr>
          <a:xfrm>
            <a:off x="9594574" y="0"/>
            <a:ext cx="2597426" cy="45875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Teacher Models Left Example, </a:t>
            </a:r>
            <a:b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</a:br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Students Complete Right Example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3F947BCD-18EE-FC44-8A11-4CA595BFF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952" y="8465"/>
            <a:ext cx="671833" cy="671833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7767B449-B374-FD43-8C0E-2055ADC52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9961" y="3734918"/>
            <a:ext cx="671832" cy="67183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16C010-ACFF-8D46-B2EE-C3159C055668}"/>
              </a:ext>
            </a:extLst>
          </p:cNvPr>
          <p:cNvCxnSpPr>
            <a:cxnSpLocks/>
          </p:cNvCxnSpPr>
          <p:nvPr/>
        </p:nvCxnSpPr>
        <p:spPr>
          <a:xfrm>
            <a:off x="5355635" y="3446668"/>
            <a:ext cx="22746" cy="400543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96F3F25-9EA4-1346-9BFC-67C9069A4DB4}"/>
              </a:ext>
            </a:extLst>
          </p:cNvPr>
          <p:cNvSpPr txBox="1"/>
          <p:nvPr/>
        </p:nvSpPr>
        <p:spPr>
          <a:xfrm>
            <a:off x="215426" y="1096190"/>
            <a:ext cx="486521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AU" sz="2400" b="1">
              <a:latin typeface="Segoe UI Symbol"/>
              <a:ea typeface="Segoe UI Symbo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AFEF590-01C4-384C-971C-081800AC4FFE}"/>
              </a:ext>
            </a:extLst>
          </p:cNvPr>
          <p:cNvSpPr txBox="1"/>
          <p:nvPr/>
        </p:nvSpPr>
        <p:spPr>
          <a:xfrm>
            <a:off x="275930" y="2867658"/>
            <a:ext cx="4742257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Magma is extremely hot liquid rock under the Earth's surface. When magma flows onto the Earth's surface, it's called lava. </a:t>
            </a:r>
            <a:endParaRPr lang="en-US" sz="2000" dirty="0">
              <a:latin typeface="Segoe UI Symbol" panose="020B0502040204020203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35017EC-15C5-A947-810B-F7776133319D}"/>
              </a:ext>
            </a:extLst>
          </p:cNvPr>
          <p:cNvSpPr txBox="1"/>
          <p:nvPr/>
        </p:nvSpPr>
        <p:spPr>
          <a:xfrm>
            <a:off x="6558857" y="1026789"/>
            <a:ext cx="486521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AU" sz="2400">
              <a:latin typeface="Segoe UI Symbol"/>
              <a:ea typeface="Segoe UI Symbo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6990EB-6CF3-4089-AE44-7EB23AD6823B}"/>
              </a:ext>
            </a:extLst>
          </p:cNvPr>
          <p:cNvSpPr txBox="1"/>
          <p:nvPr/>
        </p:nvSpPr>
        <p:spPr>
          <a:xfrm>
            <a:off x="3292673" y="126650"/>
            <a:ext cx="400840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AU" dirty="0">
                <a:latin typeface="Segoe UI Symbol"/>
                <a:ea typeface="Segoe UI Symbol"/>
                <a:cs typeface="Arial"/>
              </a:rPr>
              <a:t>-How to correct a run-on sentence?</a:t>
            </a:r>
            <a:endParaRPr lang="en-US" dirty="0">
              <a:latin typeface="Segoe UI Symbol" panose="020B0502040204020203" pitchFamily="34" charset="0"/>
              <a:ea typeface="Segoe UI Symbol"/>
              <a:cs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96AE23-0C08-4590-94AD-64BBFD4EA7D1}"/>
              </a:ext>
            </a:extLst>
          </p:cNvPr>
          <p:cNvSpPr/>
          <p:nvPr/>
        </p:nvSpPr>
        <p:spPr>
          <a:xfrm>
            <a:off x="3375546" y="117143"/>
            <a:ext cx="3809999" cy="682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Symbol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CF464C-BA0E-48CA-A9E6-43C26F109A36}"/>
              </a:ext>
            </a:extLst>
          </p:cNvPr>
          <p:cNvSpPr txBox="1"/>
          <p:nvPr/>
        </p:nvSpPr>
        <p:spPr>
          <a:xfrm>
            <a:off x="90089" y="4992979"/>
            <a:ext cx="4071774" cy="1569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Step 1: Read the sentence aloud.  </a:t>
            </a:r>
            <a:endParaRPr lang="en-US" sz="1600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AU" sz="16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Step 2: identify if it is a run-on sentence </a:t>
            </a:r>
            <a:endParaRPr lang="en-US" sz="1600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AU" sz="16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Step 3a: add punctuation or a conjunction to make it a complete sentence.  OR</a:t>
            </a:r>
            <a:endParaRPr lang="en-US" sz="1600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AU" sz="16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Step 3b: Separate the clauses into more than one sentence. </a:t>
            </a:r>
            <a:endParaRPr lang="en-US" dirty="0">
              <a:solidFill>
                <a:schemeClr val="bg1"/>
              </a:solidFill>
              <a:latin typeface="Segoe UI Symbol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C63DB6-DF5A-442E-B75C-9A6C90A71A7A}"/>
              </a:ext>
            </a:extLst>
          </p:cNvPr>
          <p:cNvSpPr txBox="1"/>
          <p:nvPr/>
        </p:nvSpPr>
        <p:spPr>
          <a:xfrm>
            <a:off x="92909" y="1324401"/>
            <a:ext cx="552844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Segoe UI Symbol" panose="020B0502040204020203" pitchFamily="34" charset="0"/>
                <a:cs typeface="Arial"/>
              </a:rPr>
              <a:t>Magma is extremely hot liquid rock under the Earth's surface, when magma flows onto the Earth's surface, it's called lava.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A1F259-8135-4177-8900-80023D75E500}"/>
              </a:ext>
            </a:extLst>
          </p:cNvPr>
          <p:cNvSpPr txBox="1"/>
          <p:nvPr/>
        </p:nvSpPr>
        <p:spPr>
          <a:xfrm>
            <a:off x="6232040" y="2215796"/>
            <a:ext cx="552844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Segoe UI Symbol" panose="020B0502040204020203" pitchFamily="34" charset="0"/>
                <a:cs typeface="Arial"/>
              </a:rPr>
              <a:t>Denali is the highest mountain in North America, it's not the highest mountain in the world. </a:t>
            </a:r>
          </a:p>
        </p:txBody>
      </p:sp>
    </p:spTree>
    <p:extLst>
      <p:ext uri="{BB962C8B-B14F-4D97-AF65-F5344CB8AC3E}">
        <p14:creationId xmlns:p14="http://schemas.microsoft.com/office/powerpoint/2010/main" val="300704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7" grpId="0"/>
      <p:bldP spid="54" grpId="0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36A7E434-A561-C54B-BF5E-971AA2157DD5}"/>
              </a:ext>
            </a:extLst>
          </p:cNvPr>
          <p:cNvSpPr/>
          <p:nvPr/>
        </p:nvSpPr>
        <p:spPr>
          <a:xfrm>
            <a:off x="148488" y="3551379"/>
            <a:ext cx="5061283" cy="143831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E2F853-5DD1-5D40-A242-FAE51DDECEDF}"/>
              </a:ext>
            </a:extLst>
          </p:cNvPr>
          <p:cNvSpPr/>
          <p:nvPr/>
        </p:nvSpPr>
        <p:spPr>
          <a:xfrm>
            <a:off x="274820" y="265285"/>
            <a:ext cx="128112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>
                <a:latin typeface="Segoe UI Symbol" panose="020B0502040204020203" pitchFamily="34" charset="0"/>
              </a:rPr>
              <a:t>Model Left</a:t>
            </a:r>
          </a:p>
          <a:p>
            <a:r>
              <a:rPr lang="en-US" sz="1000">
                <a:latin typeface="Segoe UI Symbol" panose="020B0502040204020203" pitchFamily="34" charset="0"/>
              </a:rPr>
              <a:t>Read example</a:t>
            </a:r>
          </a:p>
          <a:p>
            <a:r>
              <a:rPr lang="en-US" sz="1000">
                <a:latin typeface="Segoe UI Symbol" panose="020B0502040204020203" pitchFamily="34" charset="0"/>
              </a:rPr>
              <a:t>Students complete 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F76EF5D-6A67-8541-8E09-D0849D0505FB}"/>
              </a:ext>
            </a:extLst>
          </p:cNvPr>
          <p:cNvSpPr txBox="1">
            <a:spLocks/>
          </p:cNvSpPr>
          <p:nvPr/>
        </p:nvSpPr>
        <p:spPr>
          <a:xfrm>
            <a:off x="11353800" y="6530546"/>
            <a:ext cx="838200" cy="32745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Segoe UI Symbol" panose="020B0502040204020203" pitchFamily="34" charset="0"/>
              </a:rPr>
              <a:t>1-1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68F5BFD-1A55-C54F-8042-80CF4F54F0B4}"/>
              </a:ext>
            </a:extLst>
          </p:cNvPr>
          <p:cNvSpPr txBox="1">
            <a:spLocks/>
          </p:cNvSpPr>
          <p:nvPr/>
        </p:nvSpPr>
        <p:spPr>
          <a:xfrm>
            <a:off x="1948034" y="344382"/>
            <a:ext cx="1270670" cy="31443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00">
                <a:solidFill>
                  <a:schemeClr val="bg1"/>
                </a:solidFill>
                <a:latin typeface="Segoe UI Symbol" panose="020B0502040204020203" pitchFamily="34" charset="0"/>
              </a:rPr>
              <a:t>GUIDED PRACTICE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3B6EC101-47C7-6044-8355-6B9EFCA9B29F}"/>
              </a:ext>
            </a:extLst>
          </p:cNvPr>
          <p:cNvSpPr txBox="1">
            <a:spLocks/>
          </p:cNvSpPr>
          <p:nvPr/>
        </p:nvSpPr>
        <p:spPr>
          <a:xfrm>
            <a:off x="6535051" y="3550435"/>
            <a:ext cx="5032527" cy="2027391"/>
          </a:xfrm>
          <a:prstGeom prst="rect">
            <a:avLst/>
          </a:prstGeom>
          <a:solidFill>
            <a:schemeClr val="accent1">
              <a:alpha val="19608"/>
            </a:schemeClr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These precious minerals are used to make appliances such as mobile phones, TVs, iPads, electric cars and much more. Miners use heavy machinery to obtain them. </a:t>
            </a:r>
            <a:endParaRPr lang="en-US" sz="2000" dirty="0">
              <a:solidFill>
                <a:schemeClr val="tx1"/>
              </a:solidFill>
              <a:latin typeface="Segoe UI Symbol" panose="020B0502040204020203" pitchFamily="34" charset="0"/>
            </a:endParaRPr>
          </a:p>
          <a:p>
            <a:endParaRPr lang="en-AU" sz="2400" b="1" dirty="0">
              <a:solidFill>
                <a:schemeClr val="accent1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C00D5A6E-1118-054A-BF8B-F3C3E56889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5" t="1633" r="1123" b="1670"/>
          <a:stretch/>
        </p:blipFill>
        <p:spPr>
          <a:xfrm>
            <a:off x="7417746" y="129424"/>
            <a:ext cx="671114" cy="671832"/>
          </a:xfrm>
          <a:prstGeom prst="ellipse">
            <a:avLst/>
          </a:prstGeom>
        </p:spPr>
      </p:pic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9FE493A0-4EEE-164C-A68F-E63049E19456}"/>
              </a:ext>
            </a:extLst>
          </p:cNvPr>
          <p:cNvSpPr txBox="1">
            <a:spLocks/>
          </p:cNvSpPr>
          <p:nvPr/>
        </p:nvSpPr>
        <p:spPr>
          <a:xfrm>
            <a:off x="9594574" y="0"/>
            <a:ext cx="2597426" cy="45875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Teacher Models Left Example, </a:t>
            </a:r>
            <a:b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</a:br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Students Complete Right Example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3F947BCD-18EE-FC44-8A11-4CA595BFF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952" y="8465"/>
            <a:ext cx="671833" cy="671833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7767B449-B374-FD43-8C0E-2055ADC52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9961" y="3734918"/>
            <a:ext cx="671832" cy="67183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16C010-ACFF-8D46-B2EE-C3159C055668}"/>
              </a:ext>
            </a:extLst>
          </p:cNvPr>
          <p:cNvCxnSpPr>
            <a:cxnSpLocks/>
          </p:cNvCxnSpPr>
          <p:nvPr/>
        </p:nvCxnSpPr>
        <p:spPr>
          <a:xfrm>
            <a:off x="5355635" y="3446668"/>
            <a:ext cx="22746" cy="400543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96F3F25-9EA4-1346-9BFC-67C9069A4DB4}"/>
              </a:ext>
            </a:extLst>
          </p:cNvPr>
          <p:cNvSpPr txBox="1"/>
          <p:nvPr/>
        </p:nvSpPr>
        <p:spPr>
          <a:xfrm>
            <a:off x="215426" y="1096190"/>
            <a:ext cx="486521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AU" sz="2400" b="1">
              <a:latin typeface="Segoe UI Symbol"/>
              <a:ea typeface="Segoe UI Symbo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AFEF590-01C4-384C-971C-081800AC4FFE}"/>
              </a:ext>
            </a:extLst>
          </p:cNvPr>
          <p:cNvSpPr txBox="1"/>
          <p:nvPr/>
        </p:nvSpPr>
        <p:spPr>
          <a:xfrm>
            <a:off x="218422" y="3557770"/>
            <a:ext cx="4986672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Mountains contain minerals such as gold, silver, copper and platinum. They can be used to make appliances and other things we use at home. </a:t>
            </a:r>
            <a:endParaRPr lang="en-US" sz="2000" dirty="0">
              <a:latin typeface="Segoe UI Symbol" panose="020B0502040204020203" pitchFamily="34" charset="0"/>
              <a:cs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35017EC-15C5-A947-810B-F7776133319D}"/>
              </a:ext>
            </a:extLst>
          </p:cNvPr>
          <p:cNvSpPr txBox="1"/>
          <p:nvPr/>
        </p:nvSpPr>
        <p:spPr>
          <a:xfrm>
            <a:off x="6558857" y="1026789"/>
            <a:ext cx="486521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AU" sz="2400">
              <a:latin typeface="Segoe UI Symbol"/>
              <a:ea typeface="Segoe UI Symbo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6990EB-6CF3-4089-AE44-7EB23AD6823B}"/>
              </a:ext>
            </a:extLst>
          </p:cNvPr>
          <p:cNvSpPr txBox="1"/>
          <p:nvPr/>
        </p:nvSpPr>
        <p:spPr>
          <a:xfrm>
            <a:off x="3292673" y="126650"/>
            <a:ext cx="400840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AU" dirty="0">
                <a:latin typeface="Segoe UI Symbol"/>
                <a:ea typeface="Segoe UI Symbol"/>
                <a:cs typeface="Arial"/>
              </a:rPr>
              <a:t>-How to correct a run-on sentence?</a:t>
            </a:r>
            <a:endParaRPr lang="en-AU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pPr algn="ctr"/>
            <a:endParaRPr lang="en-AU" dirty="0">
              <a:latin typeface="Segoe UI Symbol"/>
              <a:ea typeface="Segoe UI Symbol"/>
              <a:cs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96AE23-0C08-4590-94AD-64BBFD4EA7D1}"/>
              </a:ext>
            </a:extLst>
          </p:cNvPr>
          <p:cNvSpPr/>
          <p:nvPr/>
        </p:nvSpPr>
        <p:spPr>
          <a:xfrm>
            <a:off x="3375546" y="117143"/>
            <a:ext cx="3809999" cy="682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Symbol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C63DB6-DF5A-442E-B75C-9A6C90A71A7A}"/>
              </a:ext>
            </a:extLst>
          </p:cNvPr>
          <p:cNvSpPr txBox="1"/>
          <p:nvPr/>
        </p:nvSpPr>
        <p:spPr>
          <a:xfrm>
            <a:off x="92909" y="1223760"/>
            <a:ext cx="552844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Segoe UI Symbol" panose="020B0502040204020203" pitchFamily="34" charset="0"/>
                <a:cs typeface="Arial"/>
              </a:rPr>
              <a:t>Mountains contain minerals such as gold, silver, copper and platinum and they can be used to make appliances and other things we use at home.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A1F259-8135-4177-8900-80023D75E500}"/>
              </a:ext>
            </a:extLst>
          </p:cNvPr>
          <p:cNvSpPr txBox="1"/>
          <p:nvPr/>
        </p:nvSpPr>
        <p:spPr>
          <a:xfrm>
            <a:off x="6030757" y="1496928"/>
            <a:ext cx="552844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Segoe UI Symbol" panose="020B0502040204020203" pitchFamily="34" charset="0"/>
                <a:cs typeface="Arial"/>
              </a:rPr>
              <a:t>These precious minerals are used to make appliances such as mobile phones, TVs, iPads, electric cars and much more and miners use heavy machinery to obtain them.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CC37B4-4624-4512-8AC8-D99475A66E98}"/>
              </a:ext>
            </a:extLst>
          </p:cNvPr>
          <p:cNvSpPr txBox="1"/>
          <p:nvPr/>
        </p:nvSpPr>
        <p:spPr>
          <a:xfrm>
            <a:off x="276995" y="5079243"/>
            <a:ext cx="4071774" cy="1569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Step 1: Read the sentence aloud.  </a:t>
            </a:r>
            <a:endParaRPr lang="en-US" sz="1600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AU" sz="16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Step 2: identify if it is a run-on sentence </a:t>
            </a:r>
            <a:endParaRPr lang="en-US" sz="1600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AU" sz="16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Step 3a: add punctuation or a conjunction to make it a complete sentence.  OR</a:t>
            </a:r>
            <a:endParaRPr lang="en-US" sz="1600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AU" sz="16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Step 3b: Separate the clauses into more than one sentence. </a:t>
            </a:r>
            <a:endParaRPr lang="en-US" dirty="0">
              <a:solidFill>
                <a:schemeClr val="bg1"/>
              </a:solidFill>
              <a:latin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49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7" grpId="0"/>
      <p:bldP spid="54" grpId="0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BC13DC-BC26-46C7-B4BF-7099ABD23D83}"/>
              </a:ext>
            </a:extLst>
          </p:cNvPr>
          <p:cNvSpPr/>
          <p:nvPr/>
        </p:nvSpPr>
        <p:spPr>
          <a:xfrm>
            <a:off x="274820" y="873679"/>
            <a:ext cx="6669164" cy="446276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sz="2400" b="1">
                <a:latin typeface="Segoe UI Symbol"/>
                <a:ea typeface="Segoe UI Symbol"/>
              </a:rPr>
              <a:t>When writing we should always to try use correct grammar and punctuation. Otherwise, we end up with run-on sentences that don't really make sense or sound strange to the reader. </a:t>
            </a:r>
          </a:p>
          <a:p>
            <a:pPr>
              <a:spcAft>
                <a:spcPts val="600"/>
              </a:spcAft>
              <a:defRPr/>
            </a:pPr>
            <a:endParaRPr lang="en-AU" sz="2400" b="1">
              <a:latin typeface="Segoe UI Symbol"/>
              <a:ea typeface="Segoe UI Symbol"/>
            </a:endParaRPr>
          </a:p>
          <a:p>
            <a:pPr>
              <a:spcAft>
                <a:spcPts val="600"/>
              </a:spcAft>
              <a:defRPr/>
            </a:pPr>
            <a:r>
              <a:rPr lang="en-AU" sz="2400" b="1">
                <a:latin typeface="Segoe UI Symbol"/>
                <a:ea typeface="Segoe UI Symbol"/>
              </a:rPr>
              <a:t>Run-on sentences can usually be corrected by using the correct punctuation or including a conjunction. </a:t>
            </a:r>
          </a:p>
          <a:p>
            <a:pPr>
              <a:spcAft>
                <a:spcPts val="600"/>
              </a:spcAft>
              <a:defRPr/>
            </a:pPr>
            <a:endParaRPr lang="en-AU" sz="2400" b="1">
              <a:latin typeface="Segoe UI Symbol"/>
              <a:ea typeface="Segoe UI Symbol"/>
            </a:endParaRPr>
          </a:p>
          <a:p>
            <a:pPr>
              <a:spcAft>
                <a:spcPts val="600"/>
              </a:spcAft>
              <a:defRPr/>
            </a:pPr>
            <a:endParaRPr lang="en-AU" sz="2400" b="1">
              <a:latin typeface="Segoe UI Symbol"/>
              <a:ea typeface="Segoe UI Symbo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7E349B-A5A6-4982-84D3-93CC6506FAA1}"/>
              </a:ext>
            </a:extLst>
          </p:cNvPr>
          <p:cNvSpPr/>
          <p:nvPr/>
        </p:nvSpPr>
        <p:spPr>
          <a:xfrm>
            <a:off x="274820" y="265285"/>
            <a:ext cx="9605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ymbol" panose="020B0502040204020203" pitchFamily="34" charset="0"/>
                <a:ea typeface="+mn-ea"/>
                <a:cs typeface="+mn-cs"/>
              </a:rPr>
              <a:t>Read Passage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ymbol" panose="020B0502040204020203" pitchFamily="34" charset="0"/>
              <a:ea typeface="+mn-ea"/>
              <a:cs typeface="+mn-cs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B1FE53FF-2BCE-4D6C-B751-93CB583FD441}"/>
              </a:ext>
            </a:extLst>
          </p:cNvPr>
          <p:cNvSpPr txBox="1">
            <a:spLocks/>
          </p:cNvSpPr>
          <p:nvPr/>
        </p:nvSpPr>
        <p:spPr>
          <a:xfrm>
            <a:off x="11353800" y="6530546"/>
            <a:ext cx="838200" cy="32745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ymbol" panose="020B0502040204020203" pitchFamily="34" charset="0"/>
                <a:ea typeface="+mn-ea"/>
              </a:rPr>
              <a:t>2-3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16D65A0-D18E-4231-BD35-EBD1DD220603}"/>
              </a:ext>
            </a:extLst>
          </p:cNvPr>
          <p:cNvSpPr txBox="1">
            <a:spLocks/>
          </p:cNvSpPr>
          <p:nvPr/>
        </p:nvSpPr>
        <p:spPr>
          <a:xfrm>
            <a:off x="1406685" y="337799"/>
            <a:ext cx="1056701" cy="23083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ymbol" panose="020B0502040204020203" pitchFamily="34" charset="0"/>
                <a:ea typeface="+mn-ea"/>
                <a:cs typeface="+mn-cs"/>
              </a:rPr>
              <a:t>RELEVANCE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57718666-92B9-9449-8C4D-563E4DBACCE5}"/>
              </a:ext>
            </a:extLst>
          </p:cNvPr>
          <p:cNvSpPr txBox="1">
            <a:spLocks/>
          </p:cNvSpPr>
          <p:nvPr/>
        </p:nvSpPr>
        <p:spPr>
          <a:xfrm>
            <a:off x="9594574" y="0"/>
            <a:ext cx="2597426" cy="45875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Teacher Read Aloud</a:t>
            </a:r>
          </a:p>
        </p:txBody>
      </p:sp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0CC158B6-F591-8947-900F-A8BD2476B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952" y="8465"/>
            <a:ext cx="671833" cy="671833"/>
          </a:xfrm>
          <a:prstGeom prst="rect">
            <a:avLst/>
          </a:prstGeom>
        </p:spPr>
      </p:pic>
      <p:pic>
        <p:nvPicPr>
          <p:cNvPr id="29" name="Picture Placeholder 8" descr="Icon&#10;&#10;Description automatically generated">
            <a:extLst>
              <a:ext uri="{FF2B5EF4-FFF2-40B4-BE49-F238E27FC236}">
                <a16:creationId xmlns:a16="http://schemas.microsoft.com/office/drawing/2014/main" id="{89089CF7-9D22-0E4E-B706-15D133B004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32" t="4913" r="9132" b="2752"/>
          <a:stretch/>
        </p:blipFill>
        <p:spPr>
          <a:xfrm>
            <a:off x="2718217" y="122841"/>
            <a:ext cx="671832" cy="67183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476970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E2F853-5DD1-5D40-A242-FAE51DDECEDF}"/>
              </a:ext>
            </a:extLst>
          </p:cNvPr>
          <p:cNvSpPr/>
          <p:nvPr/>
        </p:nvSpPr>
        <p:spPr>
          <a:xfrm>
            <a:off x="274820" y="265285"/>
            <a:ext cx="1755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>
                <a:latin typeface="Segoe UI Symbol" panose="020B0502040204020203" pitchFamily="34" charset="0"/>
              </a:rPr>
              <a:t>Read passage and Example</a:t>
            </a:r>
          </a:p>
          <a:p>
            <a:r>
              <a:rPr lang="en-US" sz="1000">
                <a:latin typeface="Segoe UI Symbol" panose="020B0502040204020203" pitchFamily="34" charset="0"/>
              </a:rPr>
              <a:t>Ask question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F76EF5D-6A67-8541-8E09-D0849D0505FB}"/>
              </a:ext>
            </a:extLst>
          </p:cNvPr>
          <p:cNvSpPr txBox="1">
            <a:spLocks/>
          </p:cNvSpPr>
          <p:nvPr/>
        </p:nvSpPr>
        <p:spPr>
          <a:xfrm>
            <a:off x="11353800" y="6530546"/>
            <a:ext cx="838200" cy="32745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Segoe UI Symbol" panose="020B0502040204020203" pitchFamily="34" charset="0"/>
              </a:rPr>
              <a:t>1-1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68F5BFD-1A55-C54F-8042-80CF4F54F0B4}"/>
              </a:ext>
            </a:extLst>
          </p:cNvPr>
          <p:cNvSpPr txBox="1">
            <a:spLocks/>
          </p:cNvSpPr>
          <p:nvPr/>
        </p:nvSpPr>
        <p:spPr>
          <a:xfrm>
            <a:off x="1948034" y="366064"/>
            <a:ext cx="1270670" cy="31443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00">
                <a:solidFill>
                  <a:schemeClr val="bg1"/>
                </a:solidFill>
                <a:latin typeface="Segoe UI Symbol" panose="020B0502040204020203" pitchFamily="34" charset="0"/>
              </a:rPr>
              <a:t>SKILL/CONCEPT CLOSURE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3B6EC101-47C7-6044-8355-6B9EFCA9B29F}"/>
              </a:ext>
            </a:extLst>
          </p:cNvPr>
          <p:cNvSpPr txBox="1">
            <a:spLocks/>
          </p:cNvSpPr>
          <p:nvPr/>
        </p:nvSpPr>
        <p:spPr>
          <a:xfrm>
            <a:off x="9479555" y="3872758"/>
            <a:ext cx="2597426" cy="458757"/>
          </a:xfrm>
          <a:prstGeom prst="rect">
            <a:avLst/>
          </a:prstGeom>
          <a:solidFill>
            <a:schemeClr val="accent1">
              <a:alpha val="19608"/>
            </a:schemeClr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  <a:latin typeface="Segoe UI Symbol"/>
              <a:ea typeface="Segoe UI Symbol"/>
              <a:cs typeface="Calibri Light"/>
            </a:endParaRPr>
          </a:p>
        </p:txBody>
      </p:sp>
      <p:pic>
        <p:nvPicPr>
          <p:cNvPr id="16" name="Picture Placeholder 12">
            <a:extLst>
              <a:ext uri="{FF2B5EF4-FFF2-40B4-BE49-F238E27FC236}">
                <a16:creationId xmlns:a16="http://schemas.microsoft.com/office/drawing/2014/main" id="{5F067461-C357-8E4A-9852-7BEE5E4AC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" b="110"/>
          <a:stretch>
            <a:fillRect/>
          </a:stretch>
        </p:blipFill>
        <p:spPr>
          <a:xfrm>
            <a:off x="8801953" y="775750"/>
            <a:ext cx="671833" cy="671833"/>
          </a:xfrm>
          <a:prstGeom prst="rect">
            <a:avLst/>
          </a:prstGeom>
        </p:spPr>
      </p:pic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62EF2D85-E82D-C244-BE6E-4FF554B7FA36}"/>
              </a:ext>
            </a:extLst>
          </p:cNvPr>
          <p:cNvSpPr txBox="1">
            <a:spLocks/>
          </p:cNvSpPr>
          <p:nvPr/>
        </p:nvSpPr>
        <p:spPr>
          <a:xfrm>
            <a:off x="9538740" y="619519"/>
            <a:ext cx="2367389" cy="2875829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latin typeface="Segoe UI Symbol"/>
                <a:ea typeface="Segoe UI Symbol"/>
                <a:cs typeface="Calibri Light"/>
              </a:rPr>
              <a:t>Correct this run-on sentence by using either a conjunction or a full stop to separate the clauses:</a:t>
            </a:r>
          </a:p>
          <a:p>
            <a:endParaRPr lang="en-US" sz="1600">
              <a:latin typeface="Segoe UI Symbol"/>
              <a:ea typeface="Segoe UI Symbol"/>
              <a:cs typeface="Calibri Light"/>
            </a:endParaRPr>
          </a:p>
          <a:p>
            <a:r>
              <a:rPr lang="en-US" sz="1600">
                <a:latin typeface="Segoe UI Symbol"/>
                <a:ea typeface="Segoe UI Symbol"/>
                <a:cs typeface="Calibri Light"/>
              </a:rPr>
              <a:t>Waste has always been a part of life on Earth, waste problems have only existed since humans evolved. 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C0B8FA-D13B-E24D-B39C-4D724612B6CF}"/>
              </a:ext>
            </a:extLst>
          </p:cNvPr>
          <p:cNvSpPr/>
          <p:nvPr/>
        </p:nvSpPr>
        <p:spPr>
          <a:xfrm>
            <a:off x="208721" y="981983"/>
            <a:ext cx="8236144" cy="368049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5000"/>
              </a:lnSpc>
              <a:spcBef>
                <a:spcPts val="1300"/>
              </a:spcBef>
            </a:pPr>
            <a:r>
              <a:rPr lang="en-AU" sz="2000" dirty="0">
                <a:latin typeface="Segoe UI Symbol" panose="020B0502040204020203" pitchFamily="34" charset="0"/>
                <a:ea typeface="Segoe UI Symbol"/>
                <a:cs typeface="calibri light"/>
              </a:rPr>
              <a:t>A comma is a punctuation mark used to separate </a:t>
            </a:r>
            <a:r>
              <a:rPr lang="en-AU" sz="2000" u="sng" dirty="0">
                <a:latin typeface="Segoe UI Symbol" panose="020B0502040204020203" pitchFamily="34" charset="0"/>
                <a:ea typeface="Segoe UI Symbol"/>
                <a:cs typeface="calibri light"/>
              </a:rPr>
              <a:t>parts</a:t>
            </a:r>
            <a:r>
              <a:rPr lang="en-AU" sz="2000" dirty="0">
                <a:latin typeface="Segoe UI Symbol" panose="020B0502040204020203" pitchFamily="34" charset="0"/>
                <a:ea typeface="Segoe UI Symbol"/>
                <a:cs typeface="calibri light"/>
              </a:rPr>
              <a:t> of a sentence. </a:t>
            </a:r>
            <a:endParaRPr lang="en-US" sz="20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pPr marL="285750" indent="-285750">
              <a:lnSpc>
                <a:spcPct val="85000"/>
              </a:lnSpc>
              <a:spcBef>
                <a:spcPts val="1300"/>
              </a:spcBef>
              <a:buFont typeface="Arial,Sans-Serif"/>
              <a:buChar char=" "/>
            </a:pPr>
            <a:endParaRPr lang="en-AU" sz="20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pPr>
              <a:lnSpc>
                <a:spcPct val="85000"/>
              </a:lnSpc>
              <a:spcBef>
                <a:spcPts val="1300"/>
              </a:spcBef>
            </a:pPr>
            <a:r>
              <a:rPr lang="en-AU" sz="2000" dirty="0">
                <a:latin typeface="Segoe UI Symbol" panose="020B0502040204020203" pitchFamily="34" charset="0"/>
                <a:ea typeface="Segoe UI Symbol"/>
                <a:cs typeface="calibri light"/>
              </a:rPr>
              <a:t>Commas are not strong enough to join sentences together.</a:t>
            </a:r>
          </a:p>
          <a:p>
            <a:pPr>
              <a:lnSpc>
                <a:spcPct val="85000"/>
              </a:lnSpc>
              <a:spcBef>
                <a:spcPts val="1300"/>
              </a:spcBef>
            </a:pPr>
            <a:endParaRPr lang="en-AU" sz="2000" dirty="0">
              <a:latin typeface="Segoe UI Symbol" panose="020B0502040204020203" pitchFamily="34" charset="0"/>
              <a:ea typeface="Segoe UI Symbol"/>
              <a:cs typeface="calibri light"/>
            </a:endParaRPr>
          </a:p>
          <a:p>
            <a:pPr>
              <a:lnSpc>
                <a:spcPct val="85000"/>
              </a:lnSpc>
              <a:spcBef>
                <a:spcPts val="1300"/>
              </a:spcBef>
            </a:pPr>
            <a:r>
              <a:rPr lang="en-US" sz="2000" dirty="0">
                <a:latin typeface="Segoe UI Symbol" panose="020B0502040204020203" pitchFamily="34" charset="0"/>
                <a:ea typeface="Segoe UI Symbol"/>
                <a:cs typeface="Arial"/>
              </a:rPr>
              <a:t> A run-on sentence is two or more clauses that are joined incorrectly in one sentence.  </a:t>
            </a:r>
            <a:endParaRPr lang="en-US" sz="20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pPr marL="342900" indent="-342900">
              <a:lnSpc>
                <a:spcPct val="85000"/>
              </a:lnSpc>
              <a:spcBef>
                <a:spcPts val="1300"/>
              </a:spcBef>
              <a:buFont typeface="Arial,Sans-Serif"/>
              <a:buChar char="•"/>
            </a:pPr>
            <a:endParaRPr lang="en-US" sz="20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US" sz="2000" dirty="0">
                <a:latin typeface="Segoe UI Symbol" panose="020B0502040204020203" pitchFamily="34" charset="0"/>
                <a:ea typeface="Segoe UI Symbol"/>
                <a:cs typeface="Arial"/>
              </a:rPr>
              <a:t>How can clauses be joined incorrectly?</a:t>
            </a:r>
            <a:endParaRPr lang="en-US" sz="20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000" dirty="0">
                <a:latin typeface="Segoe UI Symbol" panose="020B0502040204020203" pitchFamily="34" charset="0"/>
                <a:ea typeface="Segoe UI Symbol"/>
                <a:cs typeface="Arial"/>
              </a:rPr>
              <a:t> 1. Not separated by a full stop </a:t>
            </a:r>
            <a:endParaRPr lang="en-US" sz="20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000" dirty="0">
                <a:latin typeface="Segoe UI Symbol" panose="020B0502040204020203" pitchFamily="34" charset="0"/>
                <a:ea typeface="Segoe UI Symbol"/>
                <a:cs typeface="Arial"/>
              </a:rPr>
              <a:t> 2. Not separated by a conjunction (and, for, nor, or, because…)</a:t>
            </a:r>
            <a:endParaRPr lang="en-AU" sz="2000" dirty="0">
              <a:latin typeface="Segoe UI Symbol" panose="020B0502040204020203" pitchFamily="34" charset="0"/>
              <a:cs typeface="Arial" panose="020B0604020202020204"/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8E73346F-38A9-CB4D-89F9-111D64A693AE}"/>
              </a:ext>
            </a:extLst>
          </p:cNvPr>
          <p:cNvSpPr txBox="1">
            <a:spLocks/>
          </p:cNvSpPr>
          <p:nvPr/>
        </p:nvSpPr>
        <p:spPr>
          <a:xfrm>
            <a:off x="9594574" y="21682"/>
            <a:ext cx="2597426" cy="45875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Teacher and students read together.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31F0ED5-0004-4946-84D1-210D35D0DE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869" y="31905"/>
            <a:ext cx="671832" cy="671832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BD6274B9-D646-9542-871D-BC90702631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869" y="3772116"/>
            <a:ext cx="671832" cy="6718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B3D15D-7F48-4D58-A1F5-020023815984}"/>
              </a:ext>
            </a:extLst>
          </p:cNvPr>
          <p:cNvSpPr txBox="1"/>
          <p:nvPr/>
        </p:nvSpPr>
        <p:spPr>
          <a:xfrm>
            <a:off x="205108" y="5079243"/>
            <a:ext cx="4071774" cy="1569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Step 1: Read the sentence aloud.  </a:t>
            </a:r>
            <a:endParaRPr lang="en-US" sz="1600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AU" sz="16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Step 2: identify if it is a run-on sentence </a:t>
            </a:r>
            <a:endParaRPr lang="en-US" sz="1600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AU" sz="16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Step 3a: add punctuation or a conjunction to make it a complete sentence.  OR</a:t>
            </a:r>
            <a:endParaRPr lang="en-US" sz="1600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AU" sz="16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Step 3b: Separate the clauses into more than one sentence. </a:t>
            </a:r>
            <a:endParaRPr lang="en-US" dirty="0">
              <a:solidFill>
                <a:schemeClr val="bg1"/>
              </a:solidFill>
              <a:latin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8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E2F853-5DD1-5D40-A242-FAE51DDECEDF}"/>
              </a:ext>
            </a:extLst>
          </p:cNvPr>
          <p:cNvSpPr/>
          <p:nvPr/>
        </p:nvSpPr>
        <p:spPr>
          <a:xfrm>
            <a:off x="274820" y="265285"/>
            <a:ext cx="1755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>
                <a:latin typeface="Segoe UI Symbol" panose="020B0502040204020203" pitchFamily="34" charset="0"/>
              </a:rPr>
              <a:t>Read passage and Example</a:t>
            </a:r>
          </a:p>
          <a:p>
            <a:r>
              <a:rPr lang="en-US" sz="1000">
                <a:latin typeface="Segoe UI Symbol" panose="020B0502040204020203" pitchFamily="34" charset="0"/>
              </a:rPr>
              <a:t>Ask question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F76EF5D-6A67-8541-8E09-D0849D0505FB}"/>
              </a:ext>
            </a:extLst>
          </p:cNvPr>
          <p:cNvSpPr txBox="1">
            <a:spLocks/>
          </p:cNvSpPr>
          <p:nvPr/>
        </p:nvSpPr>
        <p:spPr>
          <a:xfrm>
            <a:off x="11353800" y="6530546"/>
            <a:ext cx="838200" cy="32745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Segoe UI Symbol" panose="020B0502040204020203" pitchFamily="34" charset="0"/>
              </a:rPr>
              <a:t>1-1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68F5BFD-1A55-C54F-8042-80CF4F54F0B4}"/>
              </a:ext>
            </a:extLst>
          </p:cNvPr>
          <p:cNvSpPr txBox="1">
            <a:spLocks/>
          </p:cNvSpPr>
          <p:nvPr/>
        </p:nvSpPr>
        <p:spPr>
          <a:xfrm>
            <a:off x="1948034" y="366064"/>
            <a:ext cx="1270670" cy="31443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00">
                <a:solidFill>
                  <a:schemeClr val="bg1"/>
                </a:solidFill>
                <a:latin typeface="Segoe UI Symbol" panose="020B0502040204020203" pitchFamily="34" charset="0"/>
              </a:rPr>
              <a:t>SKILL/CONCEPT CLOSURE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3B6EC101-47C7-6044-8355-6B9EFCA9B29F}"/>
              </a:ext>
            </a:extLst>
          </p:cNvPr>
          <p:cNvSpPr txBox="1">
            <a:spLocks/>
          </p:cNvSpPr>
          <p:nvPr/>
        </p:nvSpPr>
        <p:spPr>
          <a:xfrm>
            <a:off x="9479555" y="3872758"/>
            <a:ext cx="2597426" cy="1843751"/>
          </a:xfrm>
          <a:prstGeom prst="rect">
            <a:avLst/>
          </a:prstGeom>
          <a:solidFill>
            <a:schemeClr val="accent1">
              <a:alpha val="19608"/>
            </a:schemeClr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chemeClr val="tx1"/>
                </a:solidFill>
                <a:latin typeface="Segoe UI Symbol"/>
                <a:ea typeface="Segoe UI Symbol"/>
                <a:cs typeface="Calibri Light"/>
              </a:rPr>
              <a:t>Waste has always been a part of life on Earth, </a:t>
            </a:r>
            <a:r>
              <a:rPr lang="en-US" sz="2000" b="1">
                <a:solidFill>
                  <a:schemeClr val="tx1"/>
                </a:solidFill>
                <a:latin typeface="Segoe UI Symbol"/>
                <a:ea typeface="Segoe UI Symbol"/>
                <a:cs typeface="Calibri Light"/>
              </a:rPr>
              <a:t>but</a:t>
            </a:r>
            <a:r>
              <a:rPr lang="en-US" sz="2000">
                <a:solidFill>
                  <a:schemeClr val="tx1"/>
                </a:solidFill>
                <a:latin typeface="Segoe UI Symbol"/>
                <a:ea typeface="Segoe UI Symbol"/>
                <a:cs typeface="Calibri Light"/>
              </a:rPr>
              <a:t> waste problems have only existed since humans evolved. </a:t>
            </a:r>
          </a:p>
        </p:txBody>
      </p:sp>
      <p:pic>
        <p:nvPicPr>
          <p:cNvPr id="16" name="Picture Placeholder 12">
            <a:extLst>
              <a:ext uri="{FF2B5EF4-FFF2-40B4-BE49-F238E27FC236}">
                <a16:creationId xmlns:a16="http://schemas.microsoft.com/office/drawing/2014/main" id="{5F067461-C357-8E4A-9852-7BEE5E4AC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" b="110"/>
          <a:stretch>
            <a:fillRect/>
          </a:stretch>
        </p:blipFill>
        <p:spPr>
          <a:xfrm>
            <a:off x="8801953" y="775750"/>
            <a:ext cx="671833" cy="671833"/>
          </a:xfrm>
          <a:prstGeom prst="rect">
            <a:avLst/>
          </a:prstGeom>
        </p:spPr>
      </p:pic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62EF2D85-E82D-C244-BE6E-4FF554B7FA36}"/>
              </a:ext>
            </a:extLst>
          </p:cNvPr>
          <p:cNvSpPr txBox="1">
            <a:spLocks/>
          </p:cNvSpPr>
          <p:nvPr/>
        </p:nvSpPr>
        <p:spPr>
          <a:xfrm>
            <a:off x="9538740" y="619519"/>
            <a:ext cx="2367389" cy="2875829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latin typeface="Segoe UI Symbol"/>
                <a:ea typeface="Segoe UI Symbol"/>
                <a:cs typeface="Calibri Light"/>
              </a:rPr>
              <a:t>Correct this run-on sentence by using either a conjunction or a full stop to separate the clauses:</a:t>
            </a:r>
          </a:p>
          <a:p>
            <a:endParaRPr lang="en-US" sz="1600">
              <a:latin typeface="Segoe UI Symbol"/>
              <a:ea typeface="Segoe UI Symbol"/>
              <a:cs typeface="Calibri Light"/>
            </a:endParaRPr>
          </a:p>
          <a:p>
            <a:r>
              <a:rPr lang="en-US" sz="1600">
                <a:latin typeface="Segoe UI Symbol"/>
                <a:ea typeface="Segoe UI Symbol"/>
                <a:cs typeface="Calibri Light"/>
              </a:rPr>
              <a:t>Waste has always been a part of life on Earth, waste problems have only existed since humans evolved. 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C0B8FA-D13B-E24D-B39C-4D724612B6CF}"/>
              </a:ext>
            </a:extLst>
          </p:cNvPr>
          <p:cNvSpPr/>
          <p:nvPr/>
        </p:nvSpPr>
        <p:spPr>
          <a:xfrm>
            <a:off x="208721" y="981983"/>
            <a:ext cx="8236144" cy="368049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5000"/>
              </a:lnSpc>
              <a:spcBef>
                <a:spcPts val="1300"/>
              </a:spcBef>
            </a:pPr>
            <a:r>
              <a:rPr lang="en-AU" sz="2000" dirty="0">
                <a:latin typeface="Segoe UI Symbol" panose="020B0502040204020203" pitchFamily="34" charset="0"/>
                <a:ea typeface="Segoe UI Symbol"/>
                <a:cs typeface="calibri light"/>
              </a:rPr>
              <a:t>A comma is a punctuation mark used to separate </a:t>
            </a:r>
            <a:r>
              <a:rPr lang="en-AU" sz="2000" u="sng" dirty="0">
                <a:latin typeface="Segoe UI Symbol" panose="020B0502040204020203" pitchFamily="34" charset="0"/>
                <a:ea typeface="Segoe UI Symbol"/>
                <a:cs typeface="calibri light"/>
              </a:rPr>
              <a:t>parts</a:t>
            </a:r>
            <a:r>
              <a:rPr lang="en-AU" sz="2000" dirty="0">
                <a:latin typeface="Segoe UI Symbol" panose="020B0502040204020203" pitchFamily="34" charset="0"/>
                <a:ea typeface="Segoe UI Symbol"/>
                <a:cs typeface="calibri light"/>
              </a:rPr>
              <a:t> of a sentence. </a:t>
            </a:r>
            <a:endParaRPr lang="en-US" sz="20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pPr marL="285750" indent="-285750">
              <a:lnSpc>
                <a:spcPct val="85000"/>
              </a:lnSpc>
              <a:spcBef>
                <a:spcPts val="1300"/>
              </a:spcBef>
              <a:buFont typeface="Arial,Sans-Serif"/>
              <a:buChar char=" "/>
            </a:pPr>
            <a:endParaRPr lang="en-AU" sz="20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pPr>
              <a:lnSpc>
                <a:spcPct val="85000"/>
              </a:lnSpc>
              <a:spcBef>
                <a:spcPts val="1300"/>
              </a:spcBef>
            </a:pPr>
            <a:r>
              <a:rPr lang="en-AU" sz="2000" dirty="0">
                <a:latin typeface="Segoe UI Symbol" panose="020B0502040204020203" pitchFamily="34" charset="0"/>
                <a:ea typeface="Segoe UI Symbol"/>
                <a:cs typeface="calibri light"/>
              </a:rPr>
              <a:t>Commas are not strong enough to join sentences together.</a:t>
            </a:r>
          </a:p>
          <a:p>
            <a:pPr>
              <a:lnSpc>
                <a:spcPct val="85000"/>
              </a:lnSpc>
              <a:spcBef>
                <a:spcPts val="1300"/>
              </a:spcBef>
            </a:pPr>
            <a:endParaRPr lang="en-AU" sz="2000" dirty="0">
              <a:latin typeface="Segoe UI Symbol" panose="020B0502040204020203" pitchFamily="34" charset="0"/>
              <a:ea typeface="Segoe UI Symbol"/>
              <a:cs typeface="calibri light"/>
            </a:endParaRPr>
          </a:p>
          <a:p>
            <a:pPr>
              <a:lnSpc>
                <a:spcPct val="85000"/>
              </a:lnSpc>
              <a:spcBef>
                <a:spcPts val="1300"/>
              </a:spcBef>
            </a:pPr>
            <a:r>
              <a:rPr lang="en-US" sz="2000" dirty="0">
                <a:latin typeface="Segoe UI Symbol" panose="020B0502040204020203" pitchFamily="34" charset="0"/>
                <a:ea typeface="Segoe UI Symbol"/>
                <a:cs typeface="Arial"/>
              </a:rPr>
              <a:t> A run-on sentence is two or more clauses that are joined incorrectly in one sentence.  </a:t>
            </a:r>
            <a:endParaRPr lang="en-US" sz="20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pPr marL="342900" indent="-342900">
              <a:lnSpc>
                <a:spcPct val="85000"/>
              </a:lnSpc>
              <a:spcBef>
                <a:spcPts val="1300"/>
              </a:spcBef>
              <a:buFont typeface="Arial,Sans-Serif"/>
              <a:buChar char="•"/>
            </a:pPr>
            <a:endParaRPr lang="en-US" sz="20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US" sz="2000" dirty="0">
                <a:latin typeface="Segoe UI Symbol" panose="020B0502040204020203" pitchFamily="34" charset="0"/>
                <a:ea typeface="Segoe UI Symbol"/>
                <a:cs typeface="Arial"/>
              </a:rPr>
              <a:t>How can clauses be joined incorrectly?</a:t>
            </a:r>
            <a:endParaRPr lang="en-US" sz="20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000" dirty="0">
                <a:latin typeface="Segoe UI Symbol" panose="020B0502040204020203" pitchFamily="34" charset="0"/>
                <a:ea typeface="Segoe UI Symbol"/>
                <a:cs typeface="Arial"/>
              </a:rPr>
              <a:t> 1. Not separated by a full stop </a:t>
            </a:r>
            <a:endParaRPr lang="en-US" sz="20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000" dirty="0">
                <a:latin typeface="Segoe UI Symbol" panose="020B0502040204020203" pitchFamily="34" charset="0"/>
                <a:ea typeface="Segoe UI Symbol"/>
                <a:cs typeface="Arial"/>
              </a:rPr>
              <a:t> 2. Not separated by a conjunction (and, for, nor, or, because…)</a:t>
            </a:r>
            <a:endParaRPr lang="en-AU" sz="2000" dirty="0">
              <a:latin typeface="Segoe UI Symbol" panose="020B0502040204020203" pitchFamily="34" charset="0"/>
              <a:cs typeface="Arial" panose="020B0604020202020204"/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8E73346F-38A9-CB4D-89F9-111D64A693AE}"/>
              </a:ext>
            </a:extLst>
          </p:cNvPr>
          <p:cNvSpPr txBox="1">
            <a:spLocks/>
          </p:cNvSpPr>
          <p:nvPr/>
        </p:nvSpPr>
        <p:spPr>
          <a:xfrm>
            <a:off x="9594574" y="21682"/>
            <a:ext cx="2597426" cy="45875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Teacher and students read together.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31F0ED5-0004-4946-84D1-210D35D0DE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869" y="31905"/>
            <a:ext cx="671832" cy="671832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BD6274B9-D646-9542-871D-BC90702631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869" y="3772116"/>
            <a:ext cx="671832" cy="6718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B3D15D-7F48-4D58-A1F5-020023815984}"/>
              </a:ext>
            </a:extLst>
          </p:cNvPr>
          <p:cNvSpPr txBox="1"/>
          <p:nvPr/>
        </p:nvSpPr>
        <p:spPr>
          <a:xfrm>
            <a:off x="205108" y="5079243"/>
            <a:ext cx="4071774" cy="1569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Step 1: Read the sentence aloud.  </a:t>
            </a:r>
            <a:endParaRPr lang="en-US" sz="1600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AU" sz="16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Step 2: identify if it is a run-on sentence </a:t>
            </a:r>
            <a:endParaRPr lang="en-US" sz="1600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AU" sz="16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Step 3a: add punctuation or a conjunction to make it a complete sentence.  OR</a:t>
            </a:r>
            <a:endParaRPr lang="en-US" sz="1600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AU" sz="16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Step 3b: Separate the clauses into more than one sentence. </a:t>
            </a:r>
            <a:endParaRPr lang="en-US" dirty="0">
              <a:solidFill>
                <a:schemeClr val="bg1"/>
              </a:solidFill>
              <a:latin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75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DC261-D9A9-49BF-8B31-7F8AA9799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52" y="-148809"/>
            <a:ext cx="5217172" cy="11588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latin typeface="Segoe UI Symbol" panose="020B0502040204020203" pitchFamily="34" charset="0"/>
                <a:ea typeface="Segoe UI Symbol" panose="020B0502040204020203" pitchFamily="34" charset="0"/>
              </a:rPr>
              <a:t>Your task today</a:t>
            </a:r>
          </a:p>
        </p:txBody>
      </p:sp>
      <p:pic>
        <p:nvPicPr>
          <p:cNvPr id="370" name="Picture 369" descr="Icon&#10;&#10;Description automatically generated">
            <a:extLst>
              <a:ext uri="{FF2B5EF4-FFF2-40B4-BE49-F238E27FC236}">
                <a16:creationId xmlns:a16="http://schemas.microsoft.com/office/drawing/2014/main" id="{9B6EC7F4-8CAD-B347-9B07-D763F4DBB4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52" t="10152" r="10152" b="10152"/>
          <a:stretch/>
        </p:blipFill>
        <p:spPr>
          <a:xfrm>
            <a:off x="9593158" y="-6381"/>
            <a:ext cx="1248769" cy="1251262"/>
          </a:xfrm>
          <a:prstGeom prst="ellipse">
            <a:avLst/>
          </a:prstGeom>
        </p:spPr>
      </p:pic>
      <p:pic>
        <p:nvPicPr>
          <p:cNvPr id="371" name="Picture 370">
            <a:extLst>
              <a:ext uri="{FF2B5EF4-FFF2-40B4-BE49-F238E27FC236}">
                <a16:creationId xmlns:a16="http://schemas.microsoft.com/office/drawing/2014/main" id="{3F52284E-F039-684F-B1DD-A870C50D2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8118" y="2732027"/>
            <a:ext cx="696797" cy="693051"/>
          </a:xfrm>
          <a:prstGeom prst="rect">
            <a:avLst/>
          </a:prstGeom>
        </p:spPr>
      </p:pic>
      <p:sp>
        <p:nvSpPr>
          <p:cNvPr id="372" name="Title 1">
            <a:extLst>
              <a:ext uri="{FF2B5EF4-FFF2-40B4-BE49-F238E27FC236}">
                <a16:creationId xmlns:a16="http://schemas.microsoft.com/office/drawing/2014/main" id="{B3535AA6-42AD-FA48-B33A-AE6DEA1C5071}"/>
              </a:ext>
            </a:extLst>
          </p:cNvPr>
          <p:cNvSpPr txBox="1">
            <a:spLocks/>
          </p:cNvSpPr>
          <p:nvPr/>
        </p:nvSpPr>
        <p:spPr>
          <a:xfrm>
            <a:off x="10706743" y="347256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Punctuation</a:t>
            </a:r>
            <a:endParaRPr kumimoji="0" lang="en-US" sz="2000" b="1" i="0" u="none" strike="noStrike" kern="1200" cap="none" spc="0" normalizeH="0" baseline="0" noProof="0"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3" name="Title 1">
            <a:extLst>
              <a:ext uri="{FF2B5EF4-FFF2-40B4-BE49-F238E27FC236}">
                <a16:creationId xmlns:a16="http://schemas.microsoft.com/office/drawing/2014/main" id="{08AA568F-683F-D048-8ED9-879948CDE78F}"/>
              </a:ext>
            </a:extLst>
          </p:cNvPr>
          <p:cNvSpPr txBox="1">
            <a:spLocks/>
          </p:cNvSpPr>
          <p:nvPr/>
        </p:nvSpPr>
        <p:spPr>
          <a:xfrm>
            <a:off x="10684783" y="758946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Full </a:t>
            </a:r>
            <a:br>
              <a:rPr kumimoji="0" lang="en-US" sz="1600" b="1" i="0" u="none" strike="noStrike" kern="1200" cap="none" spc="0" normalizeH="0" baseline="0" noProof="0"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</a:br>
            <a:r>
              <a:rPr kumimoji="0" lang="en-US" sz="1600" b="1" i="0" u="none" strike="noStrike" kern="1200" cap="none" spc="0" normalizeH="0" baseline="0" noProof="0"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Sentences</a:t>
            </a:r>
            <a:endParaRPr kumimoji="0" lang="en-US" sz="2000" b="1" i="0" u="none" strike="noStrike" kern="1200" cap="none" spc="0" normalizeH="0" baseline="0" noProof="0"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374" name="Picture 373">
            <a:extLst>
              <a:ext uri="{FF2B5EF4-FFF2-40B4-BE49-F238E27FC236}">
                <a16:creationId xmlns:a16="http://schemas.microsoft.com/office/drawing/2014/main" id="{5E029A37-D4FA-0449-9882-78702075D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7017" y="33703"/>
            <a:ext cx="697898" cy="693051"/>
          </a:xfrm>
          <a:prstGeom prst="rect">
            <a:avLst/>
          </a:prstGeom>
        </p:spPr>
      </p:pic>
      <p:pic>
        <p:nvPicPr>
          <p:cNvPr id="375" name="Picture 374">
            <a:extLst>
              <a:ext uri="{FF2B5EF4-FFF2-40B4-BE49-F238E27FC236}">
                <a16:creationId xmlns:a16="http://schemas.microsoft.com/office/drawing/2014/main" id="{EE654157-F416-0741-8CA9-79AD65AD5C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5387" y="1426617"/>
            <a:ext cx="699528" cy="693051"/>
          </a:xfrm>
          <a:prstGeom prst="rect">
            <a:avLst/>
          </a:prstGeom>
        </p:spPr>
      </p:pic>
      <p:sp>
        <p:nvSpPr>
          <p:cNvPr id="376" name="Title 1">
            <a:extLst>
              <a:ext uri="{FF2B5EF4-FFF2-40B4-BE49-F238E27FC236}">
                <a16:creationId xmlns:a16="http://schemas.microsoft.com/office/drawing/2014/main" id="{D789A9C6-CD3D-F645-BC79-B616439BB309}"/>
              </a:ext>
            </a:extLst>
          </p:cNvPr>
          <p:cNvSpPr txBox="1">
            <a:spLocks/>
          </p:cNvSpPr>
          <p:nvPr/>
        </p:nvSpPr>
        <p:spPr>
          <a:xfrm>
            <a:off x="10706742" y="2122410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Capital </a:t>
            </a:r>
            <a:br>
              <a:rPr kumimoji="0" lang="en-US" sz="1600" b="1" i="0" u="none" strike="noStrike" kern="1200" cap="none" spc="0" normalizeH="0" baseline="0" noProof="0"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</a:br>
            <a:r>
              <a:rPr kumimoji="0" lang="en-US" sz="1600" b="1" i="0" u="none" strike="noStrike" kern="1200" cap="none" spc="0" normalizeH="0" baseline="0" noProof="0"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Letters</a:t>
            </a:r>
            <a:endParaRPr kumimoji="0" lang="en-US" sz="2000" b="1" i="0" u="none" strike="noStrike" kern="1200" cap="none" spc="0" normalizeH="0" baseline="0" noProof="0"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6D26FF-0B0C-4B98-94AD-C3BF5C22719A}"/>
              </a:ext>
            </a:extLst>
          </p:cNvPr>
          <p:cNvSpPr txBox="1"/>
          <p:nvPr/>
        </p:nvSpPr>
        <p:spPr>
          <a:xfrm>
            <a:off x="471944" y="921412"/>
            <a:ext cx="6797614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20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Using the steps, identify if these are run-on sentences. If so, use either punctuation or a conjunction to make it a complete sentence: </a:t>
            </a:r>
          </a:p>
          <a:p>
            <a:endParaRPr lang="en-AU" sz="20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AU" sz="20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1. Mountains have acted as barriers for thousands of years and contain many precious minerals and they are also used for recreational purposes. </a:t>
            </a:r>
          </a:p>
          <a:p>
            <a:endParaRPr lang="en-AU" sz="20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AU" sz="20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2. Humans have learned how to deal with waste over many years, waste is still an ongoing problem that humans face today. </a:t>
            </a:r>
          </a:p>
          <a:p>
            <a:endParaRPr lang="en-AU" sz="20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AU" sz="20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3. The technology we have today has helped us to solve many problems, but our waste problems have multiplied. </a:t>
            </a:r>
          </a:p>
          <a:p>
            <a:endParaRPr lang="en-AU" sz="20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AU" sz="20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4. The process of making synthetic materials is irreversible, the natural ingredients cannot be changed back into their biodegradable forms.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24CB1B-AE6D-4717-80FF-4B41C0B7D2AB}"/>
              </a:ext>
            </a:extLst>
          </p:cNvPr>
          <p:cNvSpPr txBox="1"/>
          <p:nvPr/>
        </p:nvSpPr>
        <p:spPr>
          <a:xfrm>
            <a:off x="7408165" y="4288488"/>
            <a:ext cx="4071774" cy="23083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Step 1: Read the sentence aloud.  </a:t>
            </a:r>
            <a:endParaRPr lang="en-US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AU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Step 2: identify if it is a run-on sentence </a:t>
            </a:r>
            <a:endParaRPr lang="en-US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AU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Step 3a: add punctuation or a conjunction to make it a complete sentence.  OR</a:t>
            </a:r>
            <a:endParaRPr lang="en-US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AU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Step 3b: Separate the clauses into more than one sentence. </a:t>
            </a:r>
            <a:endParaRPr lang="en-US" dirty="0">
              <a:solidFill>
                <a:schemeClr val="bg1"/>
              </a:solidFill>
              <a:latin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657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0D50-E1A8-754C-927A-B37A0D49B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7371"/>
            <a:ext cx="7765973" cy="3018622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AU" sz="5400" b="0">
                <a:latin typeface="Segoe UI Symbol"/>
                <a:ea typeface="Segoe UI Symbol"/>
              </a:rPr>
              <a:t>I will identify fragments and sentences and change fragments into sentences. </a:t>
            </a:r>
            <a:endParaRPr lang="en-AU" sz="5400" b="0">
              <a:ea typeface="Segoe UI Symbo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1689B5-8ED3-DF42-ADC9-5D664F505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914454"/>
            <a:ext cx="1689886" cy="230832"/>
          </a:xfrm>
          <a:solidFill>
            <a:schemeClr val="accent1"/>
          </a:solidFill>
        </p:spPr>
        <p:txBody>
          <a:bodyPr/>
          <a:lstStyle/>
          <a:p>
            <a:r>
              <a:rPr lang="en-US" dirty="0"/>
              <a:t>TODAY’S LEARNING GOAL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F08171-73FB-9A4D-ACC9-3907190367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/>
              <a:t>1-2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79FFCA-5CA5-4433-984F-591D79F20A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AB51AC3D-E2EE-1D4A-B69C-B5CB3FBE5F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5" t="1633" r="1123" b="1670"/>
          <a:stretch/>
        </p:blipFill>
        <p:spPr>
          <a:xfrm>
            <a:off x="8880373" y="2332437"/>
            <a:ext cx="2321945" cy="2324429"/>
          </a:xfrm>
          <a:prstGeom prst="ellipse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04B32107-3185-1747-AD9F-F89B930E47F8}"/>
              </a:ext>
            </a:extLst>
          </p:cNvPr>
          <p:cNvSpPr txBox="1">
            <a:spLocks/>
          </p:cNvSpPr>
          <p:nvPr/>
        </p:nvSpPr>
        <p:spPr>
          <a:xfrm>
            <a:off x="9594574" y="0"/>
            <a:ext cx="2597426" cy="45875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Teacher and students read together.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D45F95-A778-6542-8937-739872ECFB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869" y="31905"/>
            <a:ext cx="671832" cy="67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161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0D50-E1A8-754C-927A-B37A0D49B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15" y="2401296"/>
            <a:ext cx="11101520" cy="471515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z="4400">
                <a:latin typeface="Segoe UI Symbol"/>
                <a:ea typeface="Segoe UI Symbol"/>
              </a:rPr>
              <a:t>Share how you changed an incorrect run-on sentence into either one complete sentence or two separate clauses. </a:t>
            </a:r>
            <a:endParaRPr lang="en-US" sz="4400">
              <a:ea typeface="Segoe UI Symbo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6F29D62-F6C2-4FFB-8577-FA30B642BA97}"/>
              </a:ext>
            </a:extLst>
          </p:cNvPr>
          <p:cNvSpPr txBox="1">
            <a:spLocks/>
          </p:cNvSpPr>
          <p:nvPr/>
        </p:nvSpPr>
        <p:spPr>
          <a:xfrm>
            <a:off x="313917" y="252343"/>
            <a:ext cx="8595851" cy="11588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latin typeface="Segoe UI Symbol"/>
                <a:ea typeface="Segoe UI Symbol"/>
              </a:rPr>
              <a:t>Exit ticket:</a:t>
            </a:r>
            <a:endParaRPr lang="en-US">
              <a:ea typeface="Segoe UI Symbol" panose="020B0502040204020203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30C9B34-C53D-481B-BF4D-F7E4C02CF3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1424551E-23A6-4334-A74C-8DBAF6C15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816" y="169430"/>
            <a:ext cx="3289539" cy="196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98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E2F853-5DD1-5D40-A242-FAE51DDECEDF}"/>
              </a:ext>
            </a:extLst>
          </p:cNvPr>
          <p:cNvSpPr/>
          <p:nvPr/>
        </p:nvSpPr>
        <p:spPr>
          <a:xfrm>
            <a:off x="261636" y="329144"/>
            <a:ext cx="1702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>
                <a:latin typeface="Segoe UI Symbol" panose="020B0502040204020203" pitchFamily="34" charset="0"/>
                <a:ea typeface="Segoe UI Symbol" panose="020B0502040204020203" pitchFamily="34" charset="0"/>
              </a:rPr>
              <a:t>Read Definition &amp; Example</a:t>
            </a:r>
          </a:p>
          <a:p>
            <a:r>
              <a:rPr lang="en-US" sz="1000">
                <a:latin typeface="Segoe UI Symbol" panose="020B0502040204020203" pitchFamily="34" charset="0"/>
                <a:ea typeface="Segoe UI Symbol" panose="020B0502040204020203" pitchFamily="34" charset="0"/>
              </a:rPr>
              <a:t>Ask Question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50F48D64-7594-FC47-ABEA-5A121213BA5F}"/>
              </a:ext>
            </a:extLst>
          </p:cNvPr>
          <p:cNvSpPr txBox="1">
            <a:spLocks/>
          </p:cNvSpPr>
          <p:nvPr/>
        </p:nvSpPr>
        <p:spPr>
          <a:xfrm>
            <a:off x="9594574" y="0"/>
            <a:ext cx="2597426" cy="458757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Teacher and students read together.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F650FD-B97C-5545-9B7A-CFE4D8938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869" y="31905"/>
            <a:ext cx="671832" cy="671832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F76EF5D-6A67-8541-8E09-D0849D0505FB}"/>
              </a:ext>
            </a:extLst>
          </p:cNvPr>
          <p:cNvSpPr txBox="1">
            <a:spLocks/>
          </p:cNvSpPr>
          <p:nvPr/>
        </p:nvSpPr>
        <p:spPr>
          <a:xfrm>
            <a:off x="11353800" y="6530546"/>
            <a:ext cx="838200" cy="32745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Segoe UI Symbol" panose="020B0502040204020203" pitchFamily="34" charset="0"/>
                <a:ea typeface="Segoe UI Symbol" panose="020B0502040204020203" pitchFamily="34" charset="0"/>
              </a:rPr>
              <a:t>1-1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68F5BFD-1A55-C54F-8042-80CF4F54F0B4}"/>
              </a:ext>
            </a:extLst>
          </p:cNvPr>
          <p:cNvSpPr txBox="1">
            <a:spLocks/>
          </p:cNvSpPr>
          <p:nvPr/>
        </p:nvSpPr>
        <p:spPr>
          <a:xfrm>
            <a:off x="1948034" y="344382"/>
            <a:ext cx="1270670" cy="314430"/>
          </a:xfrm>
          <a:prstGeom prst="rect">
            <a:avLst/>
          </a:prstGeom>
          <a:solidFill>
            <a:schemeClr val="accent1"/>
          </a:solidFill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00">
                <a:solidFill>
                  <a:schemeClr val="bg1"/>
                </a:solidFill>
                <a:latin typeface="Segoe UI Symbol"/>
                <a:ea typeface="Segoe UI Symbol"/>
              </a:rPr>
              <a:t>REVIEW, CONCEPT DEVELOPMENT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481AC7-ADAE-6B4E-B93B-936DE5711DD9}"/>
              </a:ext>
            </a:extLst>
          </p:cNvPr>
          <p:cNvSpPr/>
          <p:nvPr/>
        </p:nvSpPr>
        <p:spPr>
          <a:xfrm>
            <a:off x="3455422" y="258702"/>
            <a:ext cx="3706211" cy="40011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AU" sz="2000" b="1">
                <a:latin typeface="Segoe UI Symbol"/>
                <a:ea typeface="Segoe UI Symbol"/>
              </a:rPr>
              <a:t>What is a Sentence?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438D249-86BE-2F44-B492-8FE34591DF3A}"/>
              </a:ext>
            </a:extLst>
          </p:cNvPr>
          <p:cNvSpPr txBox="1">
            <a:spLocks/>
          </p:cNvSpPr>
          <p:nvPr/>
        </p:nvSpPr>
        <p:spPr>
          <a:xfrm>
            <a:off x="413170" y="2350328"/>
            <a:ext cx="10768102" cy="11638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Symbol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Symbol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Symbol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Symbol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Symbol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>
              <a:ea typeface="Segoe UI Symbol" panose="020B0502040204020203" pitchFamily="34" charset="0"/>
            </a:endParaRP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B2F28CCD-8A6D-5D44-902B-DEAC817D1C83}"/>
              </a:ext>
            </a:extLst>
          </p:cNvPr>
          <p:cNvSpPr txBox="1">
            <a:spLocks/>
          </p:cNvSpPr>
          <p:nvPr/>
        </p:nvSpPr>
        <p:spPr>
          <a:xfrm>
            <a:off x="9594574" y="0"/>
            <a:ext cx="2597426" cy="45875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Teacher and students read together.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7D9122-697E-8A41-B795-E01886B58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869" y="31905"/>
            <a:ext cx="671832" cy="671832"/>
          </a:xfrm>
          <a:prstGeom prst="rect">
            <a:avLst/>
          </a:prstGeom>
        </p:spPr>
      </p:pic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00D8E076-C5C6-244A-81CF-AB38DBDED94B}"/>
              </a:ext>
            </a:extLst>
          </p:cNvPr>
          <p:cNvSpPr txBox="1">
            <a:spLocks/>
          </p:cNvSpPr>
          <p:nvPr/>
        </p:nvSpPr>
        <p:spPr>
          <a:xfrm>
            <a:off x="9580197" y="1452735"/>
            <a:ext cx="2597426" cy="1412864"/>
          </a:xfrm>
          <a:prstGeom prst="rect">
            <a:avLst/>
          </a:prstGeom>
          <a:solidFill>
            <a:schemeClr val="accent1">
              <a:alpha val="19608"/>
            </a:schemeClr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calibri light"/>
              </a:rPr>
              <a:t>Many people try to limit their waste to help the environment.</a:t>
            </a:r>
          </a:p>
        </p:txBody>
      </p:sp>
      <p:pic>
        <p:nvPicPr>
          <p:cNvPr id="18" name="Picture Placeholder 12">
            <a:extLst>
              <a:ext uri="{FF2B5EF4-FFF2-40B4-BE49-F238E27FC236}">
                <a16:creationId xmlns:a16="http://schemas.microsoft.com/office/drawing/2014/main" id="{0EB04E16-E9DA-144A-9D46-B22BDACF2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" b="110"/>
          <a:stretch>
            <a:fillRect/>
          </a:stretch>
        </p:blipFill>
        <p:spPr>
          <a:xfrm>
            <a:off x="8801953" y="775750"/>
            <a:ext cx="671833" cy="671833"/>
          </a:xfrm>
          <a:prstGeom prst="rect">
            <a:avLst/>
          </a:prstGeom>
        </p:spPr>
      </p:pic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193598E5-1AD2-3546-BD91-BD0E88E8399C}"/>
              </a:ext>
            </a:extLst>
          </p:cNvPr>
          <p:cNvSpPr txBox="1">
            <a:spLocks/>
          </p:cNvSpPr>
          <p:nvPr/>
        </p:nvSpPr>
        <p:spPr>
          <a:xfrm>
            <a:off x="9596249" y="777670"/>
            <a:ext cx="2597426" cy="624956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Segoe UI Symbol" panose="020B0502040204020203" pitchFamily="34" charset="0"/>
                <a:ea typeface="Segoe UI Symbol" panose="020B0502040204020203" pitchFamily="34" charset="0"/>
                <a:cs typeface="calibri light"/>
              </a:rPr>
              <a:t>Identify the subject in the following sentence.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8143A37C-72AC-4E74-B3A5-D12B851689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0" t="2006" r="1340" b="2297"/>
          <a:stretch/>
        </p:blipFill>
        <p:spPr>
          <a:xfrm>
            <a:off x="7379239" y="138203"/>
            <a:ext cx="671832" cy="660627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7BD189-F805-4FF4-B77E-61AC883EEB44}"/>
              </a:ext>
            </a:extLst>
          </p:cNvPr>
          <p:cNvSpPr txBox="1"/>
          <p:nvPr/>
        </p:nvSpPr>
        <p:spPr>
          <a:xfrm>
            <a:off x="411193" y="900024"/>
            <a:ext cx="7573992" cy="44032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Segoe UI Symbol" panose="020B0502040204020203" pitchFamily="34" charset="0"/>
                <a:ea typeface="Segoe UI Symbol" panose="020B0502040204020203" pitchFamily="34" charset="0"/>
                <a:cs typeface="Arial"/>
              </a:rPr>
              <a:t>What is a sentence?</a:t>
            </a:r>
          </a:p>
          <a:p>
            <a:r>
              <a:rPr lang="en-US" sz="24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A sentence consists of a group of words that includes a </a:t>
            </a:r>
            <a:r>
              <a:rPr lang="en-US" sz="2400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subject</a:t>
            </a:r>
            <a:r>
              <a:rPr lang="en-US" sz="24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 (who) and a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predicate</a:t>
            </a:r>
            <a:r>
              <a:rPr lang="en-US" sz="24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 (what) that expresses a complete thought (make sense).</a:t>
            </a:r>
          </a:p>
          <a:p>
            <a:r>
              <a:rPr lang="en-US" sz="24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  </a:t>
            </a:r>
            <a:endParaRPr lang="en-US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A </a:t>
            </a:r>
            <a:r>
              <a:rPr lang="en-AU" sz="2400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SUBJECT</a:t>
            </a:r>
            <a:r>
              <a:rPr lang="en-AU" sz="24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 will contain a noun or a pronoun (a thing, person or place)    </a:t>
            </a:r>
            <a:endParaRPr lang="en-US" sz="24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pPr marL="45720">
              <a:lnSpc>
                <a:spcPct val="90000"/>
              </a:lnSpc>
              <a:spcBef>
                <a:spcPts val="1400"/>
              </a:spcBef>
            </a:pPr>
            <a:r>
              <a:rPr lang="en-AU" sz="24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A </a:t>
            </a:r>
            <a:r>
              <a:rPr lang="en-AU" sz="2400" dirty="0">
                <a:solidFill>
                  <a:srgbClr val="0070C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PREDICATE</a:t>
            </a:r>
            <a:r>
              <a:rPr lang="en-AU" sz="24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 will always contain a verb (something that shows an action) </a:t>
            </a:r>
            <a:endParaRPr lang="en-US" sz="24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pPr marL="45720">
              <a:lnSpc>
                <a:spcPct val="90000"/>
              </a:lnSpc>
              <a:spcBef>
                <a:spcPts val="1400"/>
              </a:spcBef>
            </a:pPr>
            <a:endParaRPr lang="en-AU" sz="24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endParaRPr lang="en-US" sz="2400" dirty="0">
              <a:latin typeface="Segoe UI Symbol" panose="020B0502040204020203" pitchFamily="34" charset="0"/>
              <a:ea typeface="Segoe UI Symbol" panose="020B0502040204020203" pitchFamily="34" charset="0"/>
              <a:cs typeface="Arial"/>
            </a:endParaRP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99DCAA99-29B2-4075-A6E5-B01ECCB3020D}"/>
              </a:ext>
            </a:extLst>
          </p:cNvPr>
          <p:cNvSpPr txBox="1">
            <a:spLocks/>
          </p:cNvSpPr>
          <p:nvPr/>
        </p:nvSpPr>
        <p:spPr>
          <a:xfrm>
            <a:off x="407441" y="4428848"/>
            <a:ext cx="7600746" cy="489534"/>
          </a:xfrm>
          <a:prstGeom prst="rect">
            <a:avLst/>
          </a:prstGeom>
          <a:solidFill>
            <a:schemeClr val="accent1">
              <a:alpha val="19608"/>
            </a:schemeClr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/>
              </a:rPr>
              <a:t>Example: </a:t>
            </a:r>
            <a:r>
              <a:rPr lang="en-US" sz="2000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/>
              </a:rPr>
              <a:t>The dog </a:t>
            </a:r>
            <a:r>
              <a:rPr lang="en-US" sz="2000" dirty="0">
                <a:solidFill>
                  <a:srgbClr val="0070C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/>
              </a:rPr>
              <a:t>barked.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4F8894-020D-4093-97FA-5C948770A7AB}"/>
              </a:ext>
            </a:extLst>
          </p:cNvPr>
          <p:cNvSpPr txBox="1"/>
          <p:nvPr/>
        </p:nvSpPr>
        <p:spPr>
          <a:xfrm>
            <a:off x="8980099" y="4422476"/>
            <a:ext cx="2800709" cy="1477328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/>
              </a:rPr>
              <a:t>Steps</a:t>
            </a:r>
            <a:r>
              <a:rPr lang="en-US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: </a:t>
            </a:r>
          </a:p>
          <a:p>
            <a:r>
              <a:rPr lang="en-US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1. Read the passage.</a:t>
            </a:r>
          </a:p>
          <a:p>
            <a:r>
              <a:rPr lang="en-US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2. Find the subject (who)</a:t>
            </a:r>
          </a:p>
          <a:p>
            <a:r>
              <a:rPr lang="en-US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3. Find the predicate (verb, what)</a:t>
            </a:r>
            <a:endParaRPr lang="en-US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EAA7D-3CA1-4C29-BC86-88A17527F3F0}"/>
              </a:ext>
            </a:extLst>
          </p:cNvPr>
          <p:cNvSpPr txBox="1"/>
          <p:nvPr/>
        </p:nvSpPr>
        <p:spPr>
          <a:xfrm>
            <a:off x="411193" y="5126966"/>
            <a:ext cx="777527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Segoe UI Symbol" panose="020B0502040204020203" pitchFamily="34" charset="0"/>
                <a:ea typeface="Segoe UI Symbol" panose="020B0502040204020203" pitchFamily="34" charset="0"/>
                <a:cs typeface="Arial"/>
              </a:rPr>
              <a:t>This is a sentence. </a:t>
            </a:r>
            <a:endParaRPr lang="en-US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r>
              <a:rPr lang="en-US" sz="2400" dirty="0">
                <a:latin typeface="Segoe UI Symbol" panose="020B0502040204020203" pitchFamily="34" charset="0"/>
                <a:ea typeface="Segoe UI Symbol" panose="020B0502040204020203" pitchFamily="34" charset="0"/>
                <a:cs typeface="Arial"/>
              </a:rPr>
              <a:t>It has a </a:t>
            </a:r>
            <a:r>
              <a:rPr lang="en-US" sz="2400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/>
              </a:rPr>
              <a:t>subject.</a:t>
            </a:r>
            <a:r>
              <a:rPr lang="en-US" sz="2400" dirty="0">
                <a:latin typeface="Segoe UI Symbol" panose="020B0502040204020203" pitchFamily="34" charset="0"/>
                <a:ea typeface="Segoe UI Symbol" panose="020B0502040204020203" pitchFamily="34" charset="0"/>
                <a:cs typeface="Arial"/>
              </a:rPr>
              <a:t> </a:t>
            </a:r>
            <a:endParaRPr lang="en-US" dirty="0">
              <a:latin typeface="Segoe UI Symbol" panose="020B0502040204020203" pitchFamily="34" charset="0"/>
              <a:ea typeface="Segoe UI Symbol" panose="020B0502040204020203" pitchFamily="34" charset="0"/>
              <a:cs typeface="Arial"/>
            </a:endParaRPr>
          </a:p>
          <a:p>
            <a:r>
              <a:rPr lang="en-US" sz="2400" dirty="0">
                <a:latin typeface="Segoe UI Symbol" panose="020B0502040204020203" pitchFamily="34" charset="0"/>
                <a:ea typeface="Segoe UI Symbol" panose="020B0502040204020203" pitchFamily="34" charset="0"/>
                <a:cs typeface="Arial"/>
              </a:rPr>
              <a:t>It has a </a:t>
            </a:r>
            <a:r>
              <a:rPr lang="en-US" sz="2400" dirty="0">
                <a:solidFill>
                  <a:srgbClr val="0070C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/>
              </a:rPr>
              <a:t>predicate</a:t>
            </a:r>
            <a:r>
              <a:rPr lang="en-US" sz="2400" dirty="0">
                <a:latin typeface="Segoe UI Symbol" panose="020B0502040204020203" pitchFamily="34" charset="0"/>
                <a:ea typeface="Segoe UI Symbol" panose="020B0502040204020203" pitchFamily="34" charset="0"/>
                <a:cs typeface="Arial"/>
              </a:rPr>
              <a:t> (verb). </a:t>
            </a:r>
            <a:endParaRPr lang="en-US" dirty="0">
              <a:latin typeface="Segoe UI Symbol" panose="020B0502040204020203" pitchFamily="34" charset="0"/>
              <a:ea typeface="Segoe UI Symbol" panose="020B0502040204020203" pitchFamily="34" charset="0"/>
              <a:cs typeface="Arial"/>
            </a:endParaRPr>
          </a:p>
          <a:p>
            <a:r>
              <a:rPr lang="en-US" sz="2400" dirty="0">
                <a:latin typeface="Segoe UI Symbol" panose="020B0502040204020203" pitchFamily="34" charset="0"/>
                <a:ea typeface="Segoe UI Symbol" panose="020B0502040204020203" pitchFamily="34" charset="0"/>
                <a:cs typeface="Arial"/>
              </a:rPr>
              <a:t>It makes sense.</a:t>
            </a:r>
            <a:endParaRPr lang="en-US" dirty="0">
              <a:latin typeface="Segoe UI Symbol" panose="020B0502040204020203" pitchFamily="34" charset="0"/>
              <a:ea typeface="Segoe UI Symbol" panose="020B0502040204020203" pitchFamily="34" charset="0"/>
              <a:cs typeface="Arial"/>
            </a:endParaRPr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B04D21BB-2553-4140-89AA-36786617B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1953" y="1435692"/>
            <a:ext cx="671834" cy="67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3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E2F853-5DD1-5D40-A242-FAE51DDECEDF}"/>
              </a:ext>
            </a:extLst>
          </p:cNvPr>
          <p:cNvSpPr/>
          <p:nvPr/>
        </p:nvSpPr>
        <p:spPr>
          <a:xfrm>
            <a:off x="261636" y="329144"/>
            <a:ext cx="902811" cy="24622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1000">
                <a:latin typeface="Segoe UI Symbol" panose="020B0502040204020203" pitchFamily="34" charset="0"/>
                <a:ea typeface="Segoe UI Symbol" panose="020B0502040204020203" pitchFamily="34" charset="0"/>
              </a:rPr>
              <a:t>Read answer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50F48D64-7594-FC47-ABEA-5A121213BA5F}"/>
              </a:ext>
            </a:extLst>
          </p:cNvPr>
          <p:cNvSpPr txBox="1">
            <a:spLocks/>
          </p:cNvSpPr>
          <p:nvPr/>
        </p:nvSpPr>
        <p:spPr>
          <a:xfrm>
            <a:off x="9594574" y="0"/>
            <a:ext cx="2597426" cy="458757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Teacher and students read together.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F650FD-B97C-5545-9B7A-CFE4D8938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869" y="31905"/>
            <a:ext cx="671832" cy="671832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F76EF5D-6A67-8541-8E09-D0849D0505FB}"/>
              </a:ext>
            </a:extLst>
          </p:cNvPr>
          <p:cNvSpPr txBox="1">
            <a:spLocks/>
          </p:cNvSpPr>
          <p:nvPr/>
        </p:nvSpPr>
        <p:spPr>
          <a:xfrm>
            <a:off x="11353800" y="6530546"/>
            <a:ext cx="838200" cy="32745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Segoe UI Symbol" panose="020B0502040204020203" pitchFamily="34" charset="0"/>
                <a:ea typeface="Segoe UI Symbol" panose="020B0502040204020203" pitchFamily="34" charset="0"/>
              </a:rPr>
              <a:t>1-1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68F5BFD-1A55-C54F-8042-80CF4F54F0B4}"/>
              </a:ext>
            </a:extLst>
          </p:cNvPr>
          <p:cNvSpPr txBox="1">
            <a:spLocks/>
          </p:cNvSpPr>
          <p:nvPr/>
        </p:nvSpPr>
        <p:spPr>
          <a:xfrm>
            <a:off x="1948034" y="344382"/>
            <a:ext cx="1270670" cy="314430"/>
          </a:xfrm>
          <a:prstGeom prst="rect">
            <a:avLst/>
          </a:prstGeom>
          <a:solidFill>
            <a:schemeClr val="accent1"/>
          </a:solidFill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REVIEW, CONCEPT DEVELOPMENT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481AC7-ADAE-6B4E-B93B-936DE5711DD9}"/>
              </a:ext>
            </a:extLst>
          </p:cNvPr>
          <p:cNvSpPr/>
          <p:nvPr/>
        </p:nvSpPr>
        <p:spPr>
          <a:xfrm>
            <a:off x="3455422" y="258702"/>
            <a:ext cx="3706211" cy="40011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AU" sz="2000" b="1">
                <a:latin typeface="Segoe UI Symbol" panose="020B0502040204020203" pitchFamily="34" charset="0"/>
                <a:ea typeface="Segoe UI Symbol" panose="020B0502040204020203" pitchFamily="34" charset="0"/>
              </a:rPr>
              <a:t>What is a Sentence?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438D249-86BE-2F44-B492-8FE34591DF3A}"/>
              </a:ext>
            </a:extLst>
          </p:cNvPr>
          <p:cNvSpPr txBox="1">
            <a:spLocks/>
          </p:cNvSpPr>
          <p:nvPr/>
        </p:nvSpPr>
        <p:spPr>
          <a:xfrm>
            <a:off x="413170" y="2350328"/>
            <a:ext cx="10768102" cy="11638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Symbol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Symbol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Symbol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Symbol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Symbol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>
              <a:ea typeface="Segoe UI Symbol" panose="020B0502040204020203" pitchFamily="34" charset="0"/>
            </a:endParaRP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B2F28CCD-8A6D-5D44-902B-DEAC817D1C83}"/>
              </a:ext>
            </a:extLst>
          </p:cNvPr>
          <p:cNvSpPr txBox="1">
            <a:spLocks/>
          </p:cNvSpPr>
          <p:nvPr/>
        </p:nvSpPr>
        <p:spPr>
          <a:xfrm>
            <a:off x="9594574" y="0"/>
            <a:ext cx="2597426" cy="45875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Teacher and students read together.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7D9122-697E-8A41-B795-E01886B58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869" y="31905"/>
            <a:ext cx="671832" cy="671832"/>
          </a:xfrm>
          <a:prstGeom prst="rect">
            <a:avLst/>
          </a:prstGeom>
        </p:spPr>
      </p:pic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00D8E076-C5C6-244A-81CF-AB38DBDED94B}"/>
              </a:ext>
            </a:extLst>
          </p:cNvPr>
          <p:cNvSpPr txBox="1">
            <a:spLocks/>
          </p:cNvSpPr>
          <p:nvPr/>
        </p:nvSpPr>
        <p:spPr>
          <a:xfrm>
            <a:off x="9580197" y="1452735"/>
            <a:ext cx="2597426" cy="1412864"/>
          </a:xfrm>
          <a:prstGeom prst="rect">
            <a:avLst/>
          </a:prstGeom>
          <a:solidFill>
            <a:schemeClr val="accent1">
              <a:alpha val="19608"/>
            </a:schemeClr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calibri light"/>
              </a:rPr>
              <a:t>Many people try to limit their waste to help the environment.</a:t>
            </a:r>
          </a:p>
        </p:txBody>
      </p:sp>
      <p:pic>
        <p:nvPicPr>
          <p:cNvPr id="18" name="Picture Placeholder 12">
            <a:extLst>
              <a:ext uri="{FF2B5EF4-FFF2-40B4-BE49-F238E27FC236}">
                <a16:creationId xmlns:a16="http://schemas.microsoft.com/office/drawing/2014/main" id="{0EB04E16-E9DA-144A-9D46-B22BDACF2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" b="110"/>
          <a:stretch>
            <a:fillRect/>
          </a:stretch>
        </p:blipFill>
        <p:spPr>
          <a:xfrm>
            <a:off x="8801953" y="775750"/>
            <a:ext cx="671833" cy="671833"/>
          </a:xfrm>
          <a:prstGeom prst="rect">
            <a:avLst/>
          </a:prstGeom>
        </p:spPr>
      </p:pic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193598E5-1AD2-3546-BD91-BD0E88E8399C}"/>
              </a:ext>
            </a:extLst>
          </p:cNvPr>
          <p:cNvSpPr txBox="1">
            <a:spLocks/>
          </p:cNvSpPr>
          <p:nvPr/>
        </p:nvSpPr>
        <p:spPr>
          <a:xfrm>
            <a:off x="9596249" y="777670"/>
            <a:ext cx="2597426" cy="624956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Segoe UI Symbol" panose="020B0502040204020203" pitchFamily="34" charset="0"/>
                <a:ea typeface="Segoe UI Symbol" panose="020B0502040204020203" pitchFamily="34" charset="0"/>
                <a:cs typeface="calibri light"/>
              </a:rPr>
              <a:t>Identify the subject in the following sentence.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8143A37C-72AC-4E74-B3A5-D12B851689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0" t="2006" r="1340" b="2297"/>
          <a:stretch/>
        </p:blipFill>
        <p:spPr>
          <a:xfrm>
            <a:off x="7379239" y="138203"/>
            <a:ext cx="671832" cy="660627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7BD189-F805-4FF4-B77E-61AC883EEB44}"/>
              </a:ext>
            </a:extLst>
          </p:cNvPr>
          <p:cNvSpPr txBox="1"/>
          <p:nvPr/>
        </p:nvSpPr>
        <p:spPr>
          <a:xfrm>
            <a:off x="411193" y="900024"/>
            <a:ext cx="7573992" cy="44032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Segoe UI Symbol" panose="020B0502040204020203" pitchFamily="34" charset="0"/>
                <a:ea typeface="Segoe UI Symbol" panose="020B0502040204020203" pitchFamily="34" charset="0"/>
                <a:cs typeface="Arial"/>
              </a:rPr>
              <a:t>What is a sentence?</a:t>
            </a:r>
          </a:p>
          <a:p>
            <a:r>
              <a:rPr lang="en-US" sz="24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A sentence consists of a group of words that includes a </a:t>
            </a:r>
            <a:r>
              <a:rPr lang="en-US" sz="2400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subject</a:t>
            </a:r>
            <a:r>
              <a:rPr lang="en-US" sz="24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 (who) and a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predicate</a:t>
            </a:r>
            <a:r>
              <a:rPr lang="en-US" sz="24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 (what) that expresses a complete thought (make sense).</a:t>
            </a:r>
          </a:p>
          <a:p>
            <a:r>
              <a:rPr lang="en-US" sz="24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  </a:t>
            </a:r>
            <a:endParaRPr lang="en-US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A </a:t>
            </a:r>
            <a:r>
              <a:rPr lang="en-AU" sz="2400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SUBJECT</a:t>
            </a:r>
            <a:r>
              <a:rPr lang="en-AU" sz="24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 will contain a noun or a pronoun (a thing, person or place)    </a:t>
            </a:r>
            <a:endParaRPr lang="en-US" sz="24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pPr marL="45720">
              <a:lnSpc>
                <a:spcPct val="90000"/>
              </a:lnSpc>
              <a:spcBef>
                <a:spcPts val="1400"/>
              </a:spcBef>
            </a:pPr>
            <a:r>
              <a:rPr lang="en-AU" sz="24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A </a:t>
            </a:r>
            <a:r>
              <a:rPr lang="en-AU" sz="2400" dirty="0">
                <a:solidFill>
                  <a:srgbClr val="0070C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PREDICATE</a:t>
            </a:r>
            <a:r>
              <a:rPr lang="en-AU" sz="24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 will always contain a verb (something that shows an action) </a:t>
            </a:r>
            <a:endParaRPr lang="en-US" sz="24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pPr marL="45720">
              <a:lnSpc>
                <a:spcPct val="90000"/>
              </a:lnSpc>
              <a:spcBef>
                <a:spcPts val="1400"/>
              </a:spcBef>
            </a:pPr>
            <a:endParaRPr lang="en-AU" sz="24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endParaRPr lang="en-US" sz="2400" dirty="0">
              <a:latin typeface="Segoe UI Symbol" panose="020B0502040204020203" pitchFamily="34" charset="0"/>
              <a:ea typeface="Segoe UI Symbol" panose="020B0502040204020203" pitchFamily="34" charset="0"/>
              <a:cs typeface="Arial"/>
            </a:endParaRP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99DCAA99-29B2-4075-A6E5-B01ECCB3020D}"/>
              </a:ext>
            </a:extLst>
          </p:cNvPr>
          <p:cNvSpPr txBox="1">
            <a:spLocks/>
          </p:cNvSpPr>
          <p:nvPr/>
        </p:nvSpPr>
        <p:spPr>
          <a:xfrm>
            <a:off x="407441" y="4428848"/>
            <a:ext cx="7600746" cy="489534"/>
          </a:xfrm>
          <a:prstGeom prst="rect">
            <a:avLst/>
          </a:prstGeom>
          <a:solidFill>
            <a:schemeClr val="accent1">
              <a:alpha val="19608"/>
            </a:schemeClr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/>
              </a:rPr>
              <a:t>Example: </a:t>
            </a:r>
            <a:r>
              <a:rPr lang="en-US" sz="2000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/>
              </a:rPr>
              <a:t>The dog </a:t>
            </a:r>
            <a:r>
              <a:rPr lang="en-US" sz="2000" dirty="0">
                <a:solidFill>
                  <a:srgbClr val="0070C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/>
              </a:rPr>
              <a:t>barked.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4F8894-020D-4093-97FA-5C948770A7AB}"/>
              </a:ext>
            </a:extLst>
          </p:cNvPr>
          <p:cNvSpPr txBox="1"/>
          <p:nvPr/>
        </p:nvSpPr>
        <p:spPr>
          <a:xfrm>
            <a:off x="8980099" y="4422476"/>
            <a:ext cx="2800709" cy="1477328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/>
              </a:rPr>
              <a:t>Steps</a:t>
            </a:r>
            <a:r>
              <a:rPr lang="en-US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: </a:t>
            </a:r>
          </a:p>
          <a:p>
            <a:r>
              <a:rPr lang="en-US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1. Read the passage.</a:t>
            </a:r>
          </a:p>
          <a:p>
            <a:r>
              <a:rPr lang="en-US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2. Find the subject (who)</a:t>
            </a:r>
          </a:p>
          <a:p>
            <a:r>
              <a:rPr lang="en-US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3. Find the predicate (verb, what)</a:t>
            </a:r>
            <a:endParaRPr lang="en-US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EAA7D-3CA1-4C29-BC86-88A17527F3F0}"/>
              </a:ext>
            </a:extLst>
          </p:cNvPr>
          <p:cNvSpPr txBox="1"/>
          <p:nvPr/>
        </p:nvSpPr>
        <p:spPr>
          <a:xfrm>
            <a:off x="411193" y="5126966"/>
            <a:ext cx="777527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Segoe UI Symbol" panose="020B0502040204020203" pitchFamily="34" charset="0"/>
                <a:ea typeface="Segoe UI Symbol" panose="020B0502040204020203" pitchFamily="34" charset="0"/>
                <a:cs typeface="Arial"/>
              </a:rPr>
              <a:t>This is a sentence. </a:t>
            </a:r>
            <a:endParaRPr lang="en-US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r>
              <a:rPr lang="en-US" sz="2400" dirty="0">
                <a:latin typeface="Segoe UI Symbol" panose="020B0502040204020203" pitchFamily="34" charset="0"/>
                <a:ea typeface="Segoe UI Symbol" panose="020B0502040204020203" pitchFamily="34" charset="0"/>
                <a:cs typeface="Arial"/>
              </a:rPr>
              <a:t>It has a </a:t>
            </a:r>
            <a:r>
              <a:rPr lang="en-US" sz="2400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/>
              </a:rPr>
              <a:t>subject.</a:t>
            </a:r>
            <a:r>
              <a:rPr lang="en-US" sz="2400" dirty="0">
                <a:latin typeface="Segoe UI Symbol" panose="020B0502040204020203" pitchFamily="34" charset="0"/>
                <a:ea typeface="Segoe UI Symbol" panose="020B0502040204020203" pitchFamily="34" charset="0"/>
                <a:cs typeface="Arial"/>
              </a:rPr>
              <a:t> </a:t>
            </a:r>
            <a:endParaRPr lang="en-US" dirty="0">
              <a:latin typeface="Segoe UI Symbol" panose="020B0502040204020203" pitchFamily="34" charset="0"/>
              <a:ea typeface="Segoe UI Symbol" panose="020B0502040204020203" pitchFamily="34" charset="0"/>
              <a:cs typeface="Arial"/>
            </a:endParaRPr>
          </a:p>
          <a:p>
            <a:r>
              <a:rPr lang="en-US" sz="2400" dirty="0">
                <a:latin typeface="Segoe UI Symbol" panose="020B0502040204020203" pitchFamily="34" charset="0"/>
                <a:ea typeface="Segoe UI Symbol" panose="020B0502040204020203" pitchFamily="34" charset="0"/>
                <a:cs typeface="Arial"/>
              </a:rPr>
              <a:t>It has a </a:t>
            </a:r>
            <a:r>
              <a:rPr lang="en-US" sz="2400" dirty="0">
                <a:solidFill>
                  <a:srgbClr val="0070C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/>
              </a:rPr>
              <a:t>predicate</a:t>
            </a:r>
            <a:r>
              <a:rPr lang="en-US" sz="2400" dirty="0">
                <a:latin typeface="Segoe UI Symbol" panose="020B0502040204020203" pitchFamily="34" charset="0"/>
                <a:ea typeface="Segoe UI Symbol" panose="020B0502040204020203" pitchFamily="34" charset="0"/>
                <a:cs typeface="Arial"/>
              </a:rPr>
              <a:t> (verb). </a:t>
            </a:r>
            <a:endParaRPr lang="en-US" dirty="0">
              <a:latin typeface="Segoe UI Symbol" panose="020B0502040204020203" pitchFamily="34" charset="0"/>
              <a:ea typeface="Segoe UI Symbol" panose="020B0502040204020203" pitchFamily="34" charset="0"/>
              <a:cs typeface="Arial"/>
            </a:endParaRPr>
          </a:p>
          <a:p>
            <a:r>
              <a:rPr lang="en-US" sz="2400" dirty="0">
                <a:latin typeface="Segoe UI Symbol" panose="020B0502040204020203" pitchFamily="34" charset="0"/>
                <a:ea typeface="Segoe UI Symbol" panose="020B0502040204020203" pitchFamily="34" charset="0"/>
                <a:cs typeface="Arial"/>
              </a:rPr>
              <a:t>It makes sense.</a:t>
            </a:r>
            <a:endParaRPr lang="en-US" dirty="0">
              <a:latin typeface="Segoe UI Symbol" panose="020B0502040204020203" pitchFamily="34" charset="0"/>
              <a:ea typeface="Segoe UI Symbol" panose="020B0502040204020203" pitchFamily="34" charset="0"/>
              <a:cs typeface="Arial"/>
            </a:endParaRPr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B04D21BB-2553-4140-89AA-36786617B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1953" y="1435692"/>
            <a:ext cx="671834" cy="67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18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E2F853-5DD1-5D40-A242-FAE51DDECEDF}"/>
              </a:ext>
            </a:extLst>
          </p:cNvPr>
          <p:cNvSpPr/>
          <p:nvPr/>
        </p:nvSpPr>
        <p:spPr>
          <a:xfrm>
            <a:off x="261636" y="329144"/>
            <a:ext cx="1702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>
                <a:latin typeface="Segoe UI Symbol" panose="020B0502040204020203" pitchFamily="34" charset="0"/>
                <a:ea typeface="Segoe UI Symbol" panose="020B0502040204020203" pitchFamily="34" charset="0"/>
              </a:rPr>
              <a:t>Read Definition &amp; Example</a:t>
            </a:r>
          </a:p>
          <a:p>
            <a:r>
              <a:rPr lang="en-US" sz="1000">
                <a:latin typeface="Segoe UI Symbol" panose="020B0502040204020203" pitchFamily="34" charset="0"/>
                <a:ea typeface="Segoe UI Symbol" panose="020B0502040204020203" pitchFamily="34" charset="0"/>
              </a:rPr>
              <a:t>Ask Question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50F48D64-7594-FC47-ABEA-5A121213BA5F}"/>
              </a:ext>
            </a:extLst>
          </p:cNvPr>
          <p:cNvSpPr txBox="1">
            <a:spLocks/>
          </p:cNvSpPr>
          <p:nvPr/>
        </p:nvSpPr>
        <p:spPr>
          <a:xfrm>
            <a:off x="9594574" y="0"/>
            <a:ext cx="2597426" cy="458757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Teacher and students read together.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F650FD-B97C-5545-9B7A-CFE4D8938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869" y="31905"/>
            <a:ext cx="671832" cy="671832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F76EF5D-6A67-8541-8E09-D0849D0505FB}"/>
              </a:ext>
            </a:extLst>
          </p:cNvPr>
          <p:cNvSpPr txBox="1">
            <a:spLocks/>
          </p:cNvSpPr>
          <p:nvPr/>
        </p:nvSpPr>
        <p:spPr>
          <a:xfrm>
            <a:off x="11353800" y="6530546"/>
            <a:ext cx="838200" cy="32745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Segoe UI Symbol" panose="020B0502040204020203" pitchFamily="34" charset="0"/>
                <a:ea typeface="Segoe UI Symbol" panose="020B0502040204020203" pitchFamily="34" charset="0"/>
              </a:rPr>
              <a:t>1-1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68F5BFD-1A55-C54F-8042-80CF4F54F0B4}"/>
              </a:ext>
            </a:extLst>
          </p:cNvPr>
          <p:cNvSpPr txBox="1">
            <a:spLocks/>
          </p:cNvSpPr>
          <p:nvPr/>
        </p:nvSpPr>
        <p:spPr>
          <a:xfrm>
            <a:off x="1948034" y="344382"/>
            <a:ext cx="1270670" cy="314430"/>
          </a:xfrm>
          <a:prstGeom prst="rect">
            <a:avLst/>
          </a:prstGeom>
          <a:solidFill>
            <a:schemeClr val="accent1"/>
          </a:solidFill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REVIEW, CONCEPT DEVELOPMENT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481AC7-ADAE-6B4E-B93B-936DE5711DD9}"/>
              </a:ext>
            </a:extLst>
          </p:cNvPr>
          <p:cNvSpPr/>
          <p:nvPr/>
        </p:nvSpPr>
        <p:spPr>
          <a:xfrm>
            <a:off x="3455422" y="258702"/>
            <a:ext cx="3706211" cy="40011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AU" sz="2000" b="1">
                <a:latin typeface="Segoe UI Symbol" panose="020B0502040204020203" pitchFamily="34" charset="0"/>
                <a:ea typeface="Segoe UI Symbol" panose="020B0502040204020203" pitchFamily="34" charset="0"/>
              </a:rPr>
              <a:t>What is a fragment?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B2F28CCD-8A6D-5D44-902B-DEAC817D1C83}"/>
              </a:ext>
            </a:extLst>
          </p:cNvPr>
          <p:cNvSpPr txBox="1">
            <a:spLocks/>
          </p:cNvSpPr>
          <p:nvPr/>
        </p:nvSpPr>
        <p:spPr>
          <a:xfrm>
            <a:off x="9594574" y="0"/>
            <a:ext cx="2597426" cy="45875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Teacher and students read together.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7D9122-697E-8A41-B795-E01886B58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869" y="31905"/>
            <a:ext cx="671832" cy="671832"/>
          </a:xfrm>
          <a:prstGeom prst="rect">
            <a:avLst/>
          </a:prstGeom>
        </p:spPr>
      </p:pic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00D8E076-C5C6-244A-81CF-AB38DBDED94B}"/>
              </a:ext>
            </a:extLst>
          </p:cNvPr>
          <p:cNvSpPr txBox="1">
            <a:spLocks/>
          </p:cNvSpPr>
          <p:nvPr/>
        </p:nvSpPr>
        <p:spPr>
          <a:xfrm>
            <a:off x="9594574" y="1639641"/>
            <a:ext cx="2597426" cy="489534"/>
          </a:xfrm>
          <a:prstGeom prst="rect">
            <a:avLst/>
          </a:prstGeom>
          <a:solidFill>
            <a:schemeClr val="accent1">
              <a:alpha val="19608"/>
            </a:schemeClr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calibri light"/>
              </a:rPr>
              <a:t>The swan in the lake.</a:t>
            </a:r>
          </a:p>
        </p:txBody>
      </p:sp>
      <p:pic>
        <p:nvPicPr>
          <p:cNvPr id="18" name="Picture Placeholder 12">
            <a:extLst>
              <a:ext uri="{FF2B5EF4-FFF2-40B4-BE49-F238E27FC236}">
                <a16:creationId xmlns:a16="http://schemas.microsoft.com/office/drawing/2014/main" id="{0EB04E16-E9DA-144A-9D46-B22BDACF2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" b="110"/>
          <a:stretch>
            <a:fillRect/>
          </a:stretch>
        </p:blipFill>
        <p:spPr>
          <a:xfrm>
            <a:off x="8801953" y="775750"/>
            <a:ext cx="671833" cy="671833"/>
          </a:xfrm>
          <a:prstGeom prst="rect">
            <a:avLst/>
          </a:prstGeom>
        </p:spPr>
      </p:pic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193598E5-1AD2-3546-BD91-BD0E88E8399C}"/>
              </a:ext>
            </a:extLst>
          </p:cNvPr>
          <p:cNvSpPr txBox="1">
            <a:spLocks/>
          </p:cNvSpPr>
          <p:nvPr/>
        </p:nvSpPr>
        <p:spPr>
          <a:xfrm>
            <a:off x="9596249" y="777670"/>
            <a:ext cx="2597426" cy="624956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Segoe UI Symbol" panose="020B0502040204020203" pitchFamily="34" charset="0"/>
                <a:ea typeface="Segoe UI Symbol" panose="020B0502040204020203" pitchFamily="34" charset="0"/>
                <a:cs typeface="calibri light"/>
              </a:rPr>
              <a:t>Why is this sentence a fragment?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8143A37C-72AC-4E74-B3A5-D12B851689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0" t="2006" r="1340" b="2297"/>
          <a:stretch/>
        </p:blipFill>
        <p:spPr>
          <a:xfrm>
            <a:off x="7379239" y="138203"/>
            <a:ext cx="671832" cy="660627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7BD189-F805-4FF4-B77E-61AC883EEB44}"/>
              </a:ext>
            </a:extLst>
          </p:cNvPr>
          <p:cNvSpPr txBox="1"/>
          <p:nvPr/>
        </p:nvSpPr>
        <p:spPr>
          <a:xfrm>
            <a:off x="583721" y="1446364"/>
            <a:ext cx="7573992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A fragment is a group of words that is not a complete sentence. </a:t>
            </a:r>
            <a:endParaRPr lang="en-US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endParaRPr lang="en-US" sz="24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US" sz="24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It usually lacks a subject (who), predicate (What – verb) or both. </a:t>
            </a:r>
            <a:endParaRPr lang="en-US" dirty="0">
              <a:latin typeface="Segoe UI Symbol" panose="020B0502040204020203" pitchFamily="34" charset="0"/>
              <a:ea typeface="Segoe UI Symbol" panose="020B0502040204020203" pitchFamily="34" charset="0"/>
              <a:cs typeface="Arial"/>
            </a:endParaRPr>
          </a:p>
          <a:p>
            <a:br>
              <a:rPr lang="en-US" dirty="0">
                <a:latin typeface="Segoe UI Symbol" panose="020B0502040204020203" pitchFamily="34" charset="0"/>
                <a:ea typeface="Segoe UI Symbol" panose="020B0502040204020203" pitchFamily="34" charset="0"/>
              </a:rPr>
            </a:br>
            <a:endParaRPr lang="en-US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99DCAA99-29B2-4075-A6E5-B01ECCB3020D}"/>
              </a:ext>
            </a:extLst>
          </p:cNvPr>
          <p:cNvSpPr txBox="1">
            <a:spLocks/>
          </p:cNvSpPr>
          <p:nvPr/>
        </p:nvSpPr>
        <p:spPr>
          <a:xfrm>
            <a:off x="536838" y="3551829"/>
            <a:ext cx="7600746" cy="612645"/>
          </a:xfrm>
          <a:prstGeom prst="rect">
            <a:avLst/>
          </a:prstGeom>
          <a:solidFill>
            <a:schemeClr val="accent1">
              <a:alpha val="19608"/>
            </a:schemeClr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The terrified cat.</a:t>
            </a:r>
            <a:endParaRPr lang="en-US" sz="2800" dirty="0">
              <a:solidFill>
                <a:schemeClr val="tx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4F8894-020D-4093-97FA-5C948770A7AB}"/>
              </a:ext>
            </a:extLst>
          </p:cNvPr>
          <p:cNvSpPr txBox="1"/>
          <p:nvPr/>
        </p:nvSpPr>
        <p:spPr>
          <a:xfrm>
            <a:off x="7111042" y="5026325"/>
            <a:ext cx="4971690" cy="1754326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/>
              </a:rPr>
              <a:t>Steps: </a:t>
            </a:r>
          </a:p>
          <a:p>
            <a:r>
              <a:rPr lang="en-US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/>
              </a:rPr>
              <a:t>1. Read the passage.</a:t>
            </a:r>
          </a:p>
          <a:p>
            <a:r>
              <a:rPr lang="en-US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/>
              </a:rPr>
              <a:t>2. Find the subject (who)</a:t>
            </a:r>
          </a:p>
          <a:p>
            <a:r>
              <a:rPr lang="en-US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/>
              </a:rPr>
              <a:t>3. Find the predicate (verb, what)</a:t>
            </a:r>
          </a:p>
          <a:p>
            <a:r>
              <a:rPr lang="en-US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/>
              </a:rPr>
              <a:t>If the passage doesn't contain a subject and a predicate then it is a fragment.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CACBB08-57C9-44CC-ABF0-57EAAE932D6D}"/>
              </a:ext>
            </a:extLst>
          </p:cNvPr>
          <p:cNvSpPr txBox="1">
            <a:spLocks/>
          </p:cNvSpPr>
          <p:nvPr/>
        </p:nvSpPr>
        <p:spPr>
          <a:xfrm>
            <a:off x="9564720" y="2506245"/>
            <a:ext cx="2654935" cy="735756"/>
          </a:xfrm>
          <a:prstGeom prst="rect">
            <a:avLst/>
          </a:prstGeom>
          <a:solidFill>
            <a:schemeClr val="accent1">
              <a:alpha val="19608"/>
            </a:schemeClr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calibri light"/>
              </a:rPr>
              <a:t>This sentence is a fragment because...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6B1075-671E-41A9-8194-C6FFCD99ACF7}"/>
              </a:ext>
            </a:extLst>
          </p:cNvPr>
          <p:cNvSpPr txBox="1"/>
          <p:nvPr/>
        </p:nvSpPr>
        <p:spPr>
          <a:xfrm>
            <a:off x="497456" y="4422476"/>
            <a:ext cx="7573992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This is a fragment. </a:t>
            </a:r>
            <a:endParaRPr lang="en-US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US" sz="24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It has a subject (the terrified cat)</a:t>
            </a:r>
            <a:endParaRPr lang="en-US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US" sz="24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It does not have a predicate (verb).</a:t>
            </a:r>
            <a:endParaRPr lang="en-US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US" sz="24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It does not make sense.  </a:t>
            </a:r>
            <a:endParaRPr lang="en-US" dirty="0">
              <a:latin typeface="Segoe UI Symbol" panose="020B0502040204020203" pitchFamily="34" charset="0"/>
              <a:ea typeface="Segoe UI Symbol" panose="020B0502040204020203" pitchFamily="34" charset="0"/>
              <a:cs typeface="Arial"/>
            </a:endParaRPr>
          </a:p>
          <a:p>
            <a:br>
              <a:rPr lang="en-US" dirty="0">
                <a:latin typeface="Segoe UI Symbol" panose="020B0502040204020203" pitchFamily="34" charset="0"/>
                <a:ea typeface="Segoe UI Symbol" panose="020B0502040204020203" pitchFamily="34" charset="0"/>
              </a:rPr>
            </a:br>
            <a:endParaRPr lang="en-US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813CE684-DF8E-4239-B4D7-9A277F9C38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8820" y="2454715"/>
            <a:ext cx="671834" cy="67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2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22" grpId="0" animBg="1"/>
      <p:bldP spid="6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E2F853-5DD1-5D40-A242-FAE51DDECEDF}"/>
              </a:ext>
            </a:extLst>
          </p:cNvPr>
          <p:cNvSpPr/>
          <p:nvPr/>
        </p:nvSpPr>
        <p:spPr>
          <a:xfrm>
            <a:off x="261636" y="329144"/>
            <a:ext cx="1702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>
                <a:latin typeface="Segoe UI Symbol" panose="020B0502040204020203" pitchFamily="34" charset="0"/>
                <a:ea typeface="Segoe UI Symbol" panose="020B0502040204020203" pitchFamily="34" charset="0"/>
              </a:rPr>
              <a:t>Read Definition &amp; Example</a:t>
            </a:r>
          </a:p>
          <a:p>
            <a:r>
              <a:rPr lang="en-US" sz="1000">
                <a:latin typeface="Segoe UI Symbol" panose="020B0502040204020203" pitchFamily="34" charset="0"/>
                <a:ea typeface="Segoe UI Symbol" panose="020B0502040204020203" pitchFamily="34" charset="0"/>
              </a:rPr>
              <a:t>Ask Question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50F48D64-7594-FC47-ABEA-5A121213BA5F}"/>
              </a:ext>
            </a:extLst>
          </p:cNvPr>
          <p:cNvSpPr txBox="1">
            <a:spLocks/>
          </p:cNvSpPr>
          <p:nvPr/>
        </p:nvSpPr>
        <p:spPr>
          <a:xfrm>
            <a:off x="9594574" y="0"/>
            <a:ext cx="2597426" cy="458757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Teacher and students read together.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F650FD-B97C-5545-9B7A-CFE4D8938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869" y="31905"/>
            <a:ext cx="671832" cy="671832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F76EF5D-6A67-8541-8E09-D0849D0505FB}"/>
              </a:ext>
            </a:extLst>
          </p:cNvPr>
          <p:cNvSpPr txBox="1">
            <a:spLocks/>
          </p:cNvSpPr>
          <p:nvPr/>
        </p:nvSpPr>
        <p:spPr>
          <a:xfrm>
            <a:off x="11353800" y="6530546"/>
            <a:ext cx="838200" cy="32745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Segoe UI Symbol" panose="020B0502040204020203" pitchFamily="34" charset="0"/>
                <a:ea typeface="Segoe UI Symbol" panose="020B0502040204020203" pitchFamily="34" charset="0"/>
              </a:rPr>
              <a:t>1-1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68F5BFD-1A55-C54F-8042-80CF4F54F0B4}"/>
              </a:ext>
            </a:extLst>
          </p:cNvPr>
          <p:cNvSpPr txBox="1">
            <a:spLocks/>
          </p:cNvSpPr>
          <p:nvPr/>
        </p:nvSpPr>
        <p:spPr>
          <a:xfrm>
            <a:off x="1948034" y="344382"/>
            <a:ext cx="1270670" cy="314430"/>
          </a:xfrm>
          <a:prstGeom prst="rect">
            <a:avLst/>
          </a:prstGeom>
          <a:solidFill>
            <a:schemeClr val="accent1"/>
          </a:solidFill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00">
                <a:solidFill>
                  <a:schemeClr val="bg1"/>
                </a:solidFill>
                <a:latin typeface="Segoe UI Symbol"/>
                <a:ea typeface="Segoe UI Symbol"/>
              </a:rPr>
              <a:t>REVIEW, CONCEPT DEVELOPMENT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481AC7-ADAE-6B4E-B93B-936DE5711DD9}"/>
              </a:ext>
            </a:extLst>
          </p:cNvPr>
          <p:cNvSpPr/>
          <p:nvPr/>
        </p:nvSpPr>
        <p:spPr>
          <a:xfrm>
            <a:off x="3455422" y="258702"/>
            <a:ext cx="3706211" cy="40011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AU" sz="2000" b="1">
                <a:latin typeface="Segoe UI Symbol"/>
                <a:ea typeface="Segoe UI Symbol"/>
              </a:rPr>
              <a:t>What is a fragment?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B2F28CCD-8A6D-5D44-902B-DEAC817D1C83}"/>
              </a:ext>
            </a:extLst>
          </p:cNvPr>
          <p:cNvSpPr txBox="1">
            <a:spLocks/>
          </p:cNvSpPr>
          <p:nvPr/>
        </p:nvSpPr>
        <p:spPr>
          <a:xfrm>
            <a:off x="9594574" y="0"/>
            <a:ext cx="2597426" cy="45875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Teacher and students read together.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7D9122-697E-8A41-B795-E01886B58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869" y="31905"/>
            <a:ext cx="671832" cy="671832"/>
          </a:xfrm>
          <a:prstGeom prst="rect">
            <a:avLst/>
          </a:prstGeom>
        </p:spPr>
      </p:pic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00D8E076-C5C6-244A-81CF-AB38DBDED94B}"/>
              </a:ext>
            </a:extLst>
          </p:cNvPr>
          <p:cNvSpPr txBox="1">
            <a:spLocks/>
          </p:cNvSpPr>
          <p:nvPr/>
        </p:nvSpPr>
        <p:spPr>
          <a:xfrm>
            <a:off x="9594574" y="1639641"/>
            <a:ext cx="2597426" cy="489534"/>
          </a:xfrm>
          <a:prstGeom prst="rect">
            <a:avLst/>
          </a:prstGeom>
          <a:solidFill>
            <a:schemeClr val="accent1">
              <a:alpha val="19608"/>
            </a:schemeClr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Segoe UI Symbol" panose="020B0502040204020203" pitchFamily="34" charset="0"/>
                <a:cs typeface="calibri light"/>
              </a:rPr>
              <a:t>The swan in the lake.</a:t>
            </a:r>
          </a:p>
        </p:txBody>
      </p:sp>
      <p:pic>
        <p:nvPicPr>
          <p:cNvPr id="18" name="Picture Placeholder 12">
            <a:extLst>
              <a:ext uri="{FF2B5EF4-FFF2-40B4-BE49-F238E27FC236}">
                <a16:creationId xmlns:a16="http://schemas.microsoft.com/office/drawing/2014/main" id="{0EB04E16-E9DA-144A-9D46-B22BDACF2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" b="110"/>
          <a:stretch>
            <a:fillRect/>
          </a:stretch>
        </p:blipFill>
        <p:spPr>
          <a:xfrm>
            <a:off x="8801953" y="775750"/>
            <a:ext cx="671833" cy="671833"/>
          </a:xfrm>
          <a:prstGeom prst="rect">
            <a:avLst/>
          </a:prstGeom>
        </p:spPr>
      </p:pic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193598E5-1AD2-3546-BD91-BD0E88E8399C}"/>
              </a:ext>
            </a:extLst>
          </p:cNvPr>
          <p:cNvSpPr txBox="1">
            <a:spLocks/>
          </p:cNvSpPr>
          <p:nvPr/>
        </p:nvSpPr>
        <p:spPr>
          <a:xfrm>
            <a:off x="9596249" y="777670"/>
            <a:ext cx="2597426" cy="624956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Segoe UI Symbol" panose="020B0502040204020203" pitchFamily="34" charset="0"/>
                <a:ea typeface="Segoe UI Symbol"/>
                <a:cs typeface="calibri light"/>
              </a:rPr>
              <a:t>Why is this sentence a fragment?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8143A37C-72AC-4E74-B3A5-D12B851689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0" t="2006" r="1340" b="2297"/>
          <a:stretch/>
        </p:blipFill>
        <p:spPr>
          <a:xfrm>
            <a:off x="7379239" y="138203"/>
            <a:ext cx="671832" cy="660627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7BD189-F805-4FF4-B77E-61AC883EEB44}"/>
              </a:ext>
            </a:extLst>
          </p:cNvPr>
          <p:cNvSpPr txBox="1"/>
          <p:nvPr/>
        </p:nvSpPr>
        <p:spPr>
          <a:xfrm>
            <a:off x="583721" y="1446364"/>
            <a:ext cx="7573992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A fragment is a group of words that is not a complete sentence. </a:t>
            </a:r>
            <a:endParaRPr lang="en-US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endParaRPr lang="en-US" sz="2400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US" sz="24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It usually lacks a subject (who), predicate (What – verb) or both. </a:t>
            </a:r>
            <a:endParaRPr lang="en-US" dirty="0">
              <a:latin typeface="Segoe UI Symbol" panose="020B0502040204020203" pitchFamily="34" charset="0"/>
              <a:cs typeface="Arial"/>
            </a:endParaRPr>
          </a:p>
          <a:p>
            <a:br>
              <a:rPr lang="en-US" dirty="0">
                <a:latin typeface="Segoe UI Symbol" panose="020B0502040204020203" pitchFamily="34" charset="0"/>
              </a:rPr>
            </a:br>
            <a:endParaRPr lang="en-US" dirty="0">
              <a:latin typeface="Segoe UI Symbol" panose="020B0502040204020203" pitchFamily="34" charset="0"/>
            </a:endParaRP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99DCAA99-29B2-4075-A6E5-B01ECCB3020D}"/>
              </a:ext>
            </a:extLst>
          </p:cNvPr>
          <p:cNvSpPr txBox="1">
            <a:spLocks/>
          </p:cNvSpPr>
          <p:nvPr/>
        </p:nvSpPr>
        <p:spPr>
          <a:xfrm>
            <a:off x="536838" y="3551829"/>
            <a:ext cx="7600746" cy="612645"/>
          </a:xfrm>
          <a:prstGeom prst="rect">
            <a:avLst/>
          </a:prstGeom>
          <a:solidFill>
            <a:schemeClr val="accent1">
              <a:alpha val="19608"/>
            </a:schemeClr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The terrified cat.</a:t>
            </a:r>
            <a:endParaRPr lang="en-US" sz="2800" dirty="0">
              <a:solidFill>
                <a:schemeClr val="tx1"/>
              </a:solidFill>
              <a:latin typeface="Segoe UI Symbol" panose="020B0502040204020203" pitchFamily="34" charset="0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4F8894-020D-4093-97FA-5C948770A7AB}"/>
              </a:ext>
            </a:extLst>
          </p:cNvPr>
          <p:cNvSpPr txBox="1"/>
          <p:nvPr/>
        </p:nvSpPr>
        <p:spPr>
          <a:xfrm>
            <a:off x="7111042" y="5026325"/>
            <a:ext cx="4971690" cy="1754326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 Symbol" panose="020B0502040204020203" pitchFamily="34" charset="0"/>
                <a:cs typeface="Arial"/>
              </a:rPr>
              <a:t>Steps: </a:t>
            </a:r>
          </a:p>
          <a:p>
            <a:r>
              <a:rPr lang="en-US" dirty="0">
                <a:solidFill>
                  <a:schemeClr val="bg1"/>
                </a:solidFill>
                <a:latin typeface="Segoe UI Symbol" panose="020B0502040204020203" pitchFamily="34" charset="0"/>
                <a:cs typeface="Arial"/>
              </a:rPr>
              <a:t>1. Read the passage.</a:t>
            </a:r>
          </a:p>
          <a:p>
            <a:r>
              <a:rPr lang="en-US" dirty="0">
                <a:solidFill>
                  <a:schemeClr val="bg1"/>
                </a:solidFill>
                <a:latin typeface="Segoe UI Symbol" panose="020B0502040204020203" pitchFamily="34" charset="0"/>
                <a:cs typeface="Arial"/>
              </a:rPr>
              <a:t>2. Find the subject (who)</a:t>
            </a:r>
          </a:p>
          <a:p>
            <a:r>
              <a:rPr lang="en-US" dirty="0">
                <a:solidFill>
                  <a:schemeClr val="bg1"/>
                </a:solidFill>
                <a:latin typeface="Segoe UI Symbol" panose="020B0502040204020203" pitchFamily="34" charset="0"/>
                <a:cs typeface="Arial"/>
              </a:rPr>
              <a:t>3. Find the predicate (verb, what)</a:t>
            </a:r>
          </a:p>
          <a:p>
            <a:r>
              <a:rPr lang="en-US" dirty="0">
                <a:solidFill>
                  <a:schemeClr val="bg1"/>
                </a:solidFill>
                <a:latin typeface="Segoe UI Symbol" panose="020B0502040204020203" pitchFamily="34" charset="0"/>
                <a:cs typeface="Arial"/>
              </a:rPr>
              <a:t>If the passage doesn't contain a subject and a predicate then it is a fragment.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DFDA83-FA8C-4417-BAC9-8365029A5E41}"/>
              </a:ext>
            </a:extLst>
          </p:cNvPr>
          <p:cNvSpPr txBox="1"/>
          <p:nvPr/>
        </p:nvSpPr>
        <p:spPr>
          <a:xfrm>
            <a:off x="9526438" y="331541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Segoe UI Symbol" panose="020B0502040204020203" pitchFamily="34" charset="0"/>
              </a:rPr>
              <a:t>-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CACBB08-57C9-44CC-ABF0-57EAAE932D6D}"/>
              </a:ext>
            </a:extLst>
          </p:cNvPr>
          <p:cNvSpPr txBox="1">
            <a:spLocks/>
          </p:cNvSpPr>
          <p:nvPr/>
        </p:nvSpPr>
        <p:spPr>
          <a:xfrm>
            <a:off x="9564720" y="2506245"/>
            <a:ext cx="2654935" cy="1289753"/>
          </a:xfrm>
          <a:prstGeom prst="rect">
            <a:avLst/>
          </a:prstGeom>
          <a:solidFill>
            <a:schemeClr val="accent1">
              <a:alpha val="19608"/>
            </a:schemeClr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  <a:latin typeface="Segoe UI Symbol"/>
                <a:ea typeface="Segoe UI Symbol"/>
                <a:cs typeface="calibri light"/>
              </a:rPr>
              <a:t>This sentence is a fragment because there is no predicate (verb)...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6B1075-671E-41A9-8194-C6FFCD99ACF7}"/>
              </a:ext>
            </a:extLst>
          </p:cNvPr>
          <p:cNvSpPr txBox="1"/>
          <p:nvPr/>
        </p:nvSpPr>
        <p:spPr>
          <a:xfrm>
            <a:off x="497456" y="4422476"/>
            <a:ext cx="7573992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This is a fragment. </a:t>
            </a:r>
            <a:endParaRPr lang="en-US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US" sz="24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It has a subject (the terrified cat)</a:t>
            </a:r>
            <a:endParaRPr lang="en-US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US" sz="24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It does not have a predicate (verb).</a:t>
            </a:r>
            <a:endParaRPr lang="en-US" dirty="0"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US" sz="2400" dirty="0"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It does not make sense.  </a:t>
            </a:r>
            <a:endParaRPr lang="en-US" dirty="0">
              <a:latin typeface="Segoe UI Symbol" panose="020B0502040204020203" pitchFamily="34" charset="0"/>
              <a:cs typeface="Arial"/>
            </a:endParaRPr>
          </a:p>
          <a:p>
            <a:br>
              <a:rPr lang="en-US" dirty="0">
                <a:latin typeface="Segoe UI Symbol" panose="020B0502040204020203" pitchFamily="34" charset="0"/>
              </a:rPr>
            </a:br>
            <a:endParaRPr lang="en-US" dirty="0">
              <a:latin typeface="Segoe UI Symbol" panose="020B0502040204020203" pitchFamily="34" charset="0"/>
            </a:endParaRPr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813CE684-DF8E-4239-B4D7-9A277F9C38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8820" y="2454715"/>
            <a:ext cx="671834" cy="67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73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A54A09-2A83-4A68-BCB8-E9B22DEE9C00}"/>
              </a:ext>
            </a:extLst>
          </p:cNvPr>
          <p:cNvSpPr/>
          <p:nvPr/>
        </p:nvSpPr>
        <p:spPr>
          <a:xfrm>
            <a:off x="346707" y="2247133"/>
            <a:ext cx="7783968" cy="1531871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2400" dirty="0">
                <a:solidFill>
                  <a:schemeClr val="tx1"/>
                </a:solidFill>
                <a:latin typeface="Segoe UI Symbol" panose="020B0502040204020203" pitchFamily="34" charset="0"/>
                <a:cs typeface="Arial"/>
              </a:rPr>
              <a:t>many teachers (subject)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ymbol" panose="020B0502040204020203" pitchFamily="34" charset="0"/>
                <a:cs typeface="Arial"/>
              </a:rPr>
              <a:t>drink coffee (predicate)</a:t>
            </a:r>
          </a:p>
          <a:p>
            <a:endParaRPr lang="en-US" sz="2400" dirty="0">
              <a:solidFill>
                <a:schemeClr val="tx1"/>
              </a:solidFill>
              <a:latin typeface="Segoe UI Symbol" panose="020B0502040204020203" pitchFamily="34" charset="0"/>
              <a:cs typeface="Arial"/>
            </a:endParaRPr>
          </a:p>
          <a:p>
            <a:r>
              <a:rPr lang="en-US" sz="2400" dirty="0">
                <a:solidFill>
                  <a:schemeClr val="tx1"/>
                </a:solidFill>
                <a:latin typeface="Segoe UI Symbol" panose="020B0502040204020203" pitchFamily="34" charset="0"/>
                <a:cs typeface="Arial"/>
              </a:rPr>
              <a:t>Many teachers drink coffee.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E2F853-5DD1-5D40-A242-FAE51DDECEDF}"/>
              </a:ext>
            </a:extLst>
          </p:cNvPr>
          <p:cNvSpPr/>
          <p:nvPr/>
        </p:nvSpPr>
        <p:spPr>
          <a:xfrm>
            <a:off x="274820" y="265285"/>
            <a:ext cx="1462260" cy="553998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1000" dirty="0">
                <a:latin typeface="Segoe UI Symbol"/>
                <a:ea typeface="Segoe UI Symbol"/>
              </a:rPr>
              <a:t>Read and Model Steps</a:t>
            </a:r>
          </a:p>
          <a:p>
            <a:r>
              <a:rPr lang="en-US" sz="1000" dirty="0">
                <a:latin typeface="Segoe UI Symbol"/>
                <a:ea typeface="Segoe UI Symbol"/>
              </a:rPr>
              <a:t>Use Example</a:t>
            </a:r>
          </a:p>
          <a:p>
            <a:r>
              <a:rPr lang="en-US" sz="1000" dirty="0">
                <a:latin typeface="Segoe UI Symbol"/>
                <a:ea typeface="Segoe UI Symbol"/>
              </a:rPr>
              <a:t>Prompt student</a:t>
            </a:r>
            <a:endParaRPr lang="en-US" dirty="0">
              <a:latin typeface="Segoe UI Symbol" panose="020B0502040204020203" pitchFamily="34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F76EF5D-6A67-8541-8E09-D0849D0505FB}"/>
              </a:ext>
            </a:extLst>
          </p:cNvPr>
          <p:cNvSpPr txBox="1">
            <a:spLocks/>
          </p:cNvSpPr>
          <p:nvPr/>
        </p:nvSpPr>
        <p:spPr>
          <a:xfrm>
            <a:off x="11353800" y="6530546"/>
            <a:ext cx="838200" cy="32745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Segoe UI Symbol" panose="020B0502040204020203" pitchFamily="34" charset="0"/>
              </a:rPr>
              <a:t>1-1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68F5BFD-1A55-C54F-8042-80CF4F54F0B4}"/>
              </a:ext>
            </a:extLst>
          </p:cNvPr>
          <p:cNvSpPr txBox="1">
            <a:spLocks/>
          </p:cNvSpPr>
          <p:nvPr/>
        </p:nvSpPr>
        <p:spPr>
          <a:xfrm>
            <a:off x="1935119" y="344382"/>
            <a:ext cx="1270670" cy="314430"/>
          </a:xfrm>
          <a:prstGeom prst="rect">
            <a:avLst/>
          </a:prstGeom>
          <a:solidFill>
            <a:schemeClr val="accent1"/>
          </a:solidFill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00" dirty="0">
                <a:solidFill>
                  <a:schemeClr val="bg1"/>
                </a:solidFill>
                <a:latin typeface="Segoe UI Symbol"/>
                <a:ea typeface="Segoe UI Symbol"/>
              </a:rPr>
              <a:t>SKILL </a:t>
            </a:r>
            <a:br>
              <a:rPr lang="en-US" sz="1000" dirty="0">
                <a:solidFill>
                  <a:schemeClr val="bg1"/>
                </a:solidFill>
                <a:latin typeface="Segoe UI Symbol"/>
                <a:ea typeface="Segoe UI Symbol"/>
              </a:rPr>
            </a:br>
            <a:r>
              <a:rPr lang="en-US" sz="1000" dirty="0">
                <a:solidFill>
                  <a:schemeClr val="bg1"/>
                </a:solidFill>
                <a:latin typeface="Segoe UI Symbol"/>
                <a:ea typeface="Segoe UI Symbol"/>
              </a:rPr>
              <a:t>DEVELOPMENT</a:t>
            </a:r>
            <a:endParaRPr lang="en-US" sz="1000" dirty="0">
              <a:solidFill>
                <a:schemeClr val="bg1"/>
              </a:solidFill>
              <a:latin typeface="Segoe UI Symbol" panose="020B0502040204020203" pitchFamily="34" charset="0"/>
            </a:endParaRP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3B6EC101-47C7-6044-8355-6B9EFCA9B29F}"/>
              </a:ext>
            </a:extLst>
          </p:cNvPr>
          <p:cNvSpPr txBox="1">
            <a:spLocks/>
          </p:cNvSpPr>
          <p:nvPr/>
        </p:nvSpPr>
        <p:spPr>
          <a:xfrm>
            <a:off x="9580196" y="2780078"/>
            <a:ext cx="2597426" cy="2100232"/>
          </a:xfrm>
          <a:prstGeom prst="rect">
            <a:avLst/>
          </a:prstGeom>
          <a:solidFill>
            <a:schemeClr val="accent1">
              <a:alpha val="19608"/>
            </a:schemeClr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  <a:latin typeface="Segoe UI Symbol"/>
                <a:ea typeface="Segoe UI Symbol"/>
                <a:cs typeface="calibri light"/>
              </a:rPr>
              <a:t>Some famers (subject)</a:t>
            </a:r>
          </a:p>
          <a:p>
            <a:endParaRPr lang="en-US" sz="2000" dirty="0">
              <a:solidFill>
                <a:schemeClr val="tx1"/>
              </a:solidFill>
              <a:latin typeface="Segoe UI Symbol"/>
              <a:ea typeface="Segoe UI Symbol"/>
              <a:cs typeface="calibri light"/>
            </a:endParaRPr>
          </a:p>
          <a:p>
            <a:r>
              <a:rPr lang="en-US" sz="2000" dirty="0">
                <a:solidFill>
                  <a:schemeClr val="tx1"/>
                </a:solidFill>
                <a:latin typeface="Segoe UI Symbol"/>
                <a:ea typeface="Segoe UI Symbol"/>
                <a:cs typeface="calibri light"/>
              </a:rPr>
              <a:t>Grow crops on mountains (predicate)</a:t>
            </a:r>
          </a:p>
        </p:txBody>
      </p:sp>
      <p:pic>
        <p:nvPicPr>
          <p:cNvPr id="16" name="Picture Placeholder 12">
            <a:extLst>
              <a:ext uri="{FF2B5EF4-FFF2-40B4-BE49-F238E27FC236}">
                <a16:creationId xmlns:a16="http://schemas.microsoft.com/office/drawing/2014/main" id="{5F067461-C357-8E4A-9852-7BEE5E4AC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" b="110"/>
          <a:stretch>
            <a:fillRect/>
          </a:stretch>
        </p:blipFill>
        <p:spPr>
          <a:xfrm>
            <a:off x="8801953" y="775750"/>
            <a:ext cx="671833" cy="671833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47568CC2-2592-0F4A-9BA2-153DC453A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952" y="2684753"/>
            <a:ext cx="671834" cy="671834"/>
          </a:xfrm>
          <a:prstGeom prst="rect">
            <a:avLst/>
          </a:prstGeom>
        </p:spPr>
      </p:pic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62EF2D85-E82D-C244-BE6E-4FF554B7FA36}"/>
              </a:ext>
            </a:extLst>
          </p:cNvPr>
          <p:cNvSpPr txBox="1">
            <a:spLocks/>
          </p:cNvSpPr>
          <p:nvPr/>
        </p:nvSpPr>
        <p:spPr>
          <a:xfrm>
            <a:off x="9596249" y="662652"/>
            <a:ext cx="2597426" cy="1823233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90000" rIns="91440" bIns="9000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Segoe UI Symbol"/>
                <a:ea typeface="Segoe UI Symbol"/>
                <a:cs typeface="calibri light"/>
              </a:rPr>
              <a:t>Identify the subject and predicate.</a:t>
            </a:r>
          </a:p>
          <a:p>
            <a:endParaRPr lang="en-US" sz="2000" dirty="0">
              <a:latin typeface="Segoe UI Symbol"/>
              <a:ea typeface="Segoe UI Symbol"/>
              <a:cs typeface="calibri light"/>
            </a:endParaRPr>
          </a:p>
          <a:p>
            <a:r>
              <a:rPr lang="en-US" sz="2000" dirty="0">
                <a:latin typeface="Segoe UI Symbol"/>
                <a:ea typeface="Segoe UI Symbol"/>
                <a:cs typeface="calibri light"/>
              </a:rPr>
              <a:t>Some farmers grow crops on mountains.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C00D5A6E-1118-054A-BF8B-F3C3E56889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5" t="1633" r="1123" b="1670"/>
          <a:stretch/>
        </p:blipFill>
        <p:spPr>
          <a:xfrm>
            <a:off x="7417746" y="129424"/>
            <a:ext cx="671114" cy="671832"/>
          </a:xfrm>
          <a:prstGeom prst="ellipse">
            <a:avLst/>
          </a:prstGeom>
        </p:spPr>
      </p:pic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9FE493A0-4EEE-164C-A68F-E63049E19456}"/>
              </a:ext>
            </a:extLst>
          </p:cNvPr>
          <p:cNvSpPr txBox="1">
            <a:spLocks/>
          </p:cNvSpPr>
          <p:nvPr/>
        </p:nvSpPr>
        <p:spPr>
          <a:xfrm>
            <a:off x="9594574" y="0"/>
            <a:ext cx="2597426" cy="45875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  <a:cs typeface="Sassoon Infant Std" charset="0"/>
              </a:rPr>
              <a:t>Teacher reads and model steps, using example. 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3F947BCD-18EE-FC44-8A11-4CA595BFF9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1952" y="8465"/>
            <a:ext cx="671833" cy="67183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4FF56C1-856B-6143-90F5-A491E89AA1FF}"/>
              </a:ext>
            </a:extLst>
          </p:cNvPr>
          <p:cNvSpPr/>
          <p:nvPr/>
        </p:nvSpPr>
        <p:spPr>
          <a:xfrm>
            <a:off x="274820" y="1481345"/>
            <a:ext cx="7142926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endParaRPr lang="en-AU" sz="2400">
              <a:latin typeface="Segoe UI Symbol" panose="020B0502040204020203" pitchFamily="34" charset="0"/>
              <a:ea typeface="Segoe UI Symbol" panose="020B0502040204020203" pitchFamily="34" charset="0"/>
              <a:cs typeface="Calibri Ligh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62E2B4-B569-4762-BA4D-86BC682890DD}"/>
              </a:ext>
            </a:extLst>
          </p:cNvPr>
          <p:cNvSpPr/>
          <p:nvPr/>
        </p:nvSpPr>
        <p:spPr>
          <a:xfrm>
            <a:off x="3512931" y="143683"/>
            <a:ext cx="3706211" cy="70788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AU" sz="2000" b="1">
                <a:latin typeface="Segoe UI Symbol"/>
                <a:ea typeface="Segoe UI Symbol"/>
              </a:rPr>
              <a:t>Identifying Subject and Predicate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0B01F-5E1C-4270-BCC9-3D8251AB64D6}"/>
              </a:ext>
            </a:extLst>
          </p:cNvPr>
          <p:cNvSpPr txBox="1"/>
          <p:nvPr/>
        </p:nvSpPr>
        <p:spPr>
          <a:xfrm>
            <a:off x="411193" y="4293080"/>
            <a:ext cx="4971690" cy="1477328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 Symbol" panose="020B0502040204020203" pitchFamily="34" charset="0"/>
                <a:cs typeface="Arial"/>
              </a:rPr>
              <a:t>Steps: </a:t>
            </a:r>
          </a:p>
          <a:p>
            <a:endParaRPr lang="en-US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1. Read the passage.</a:t>
            </a:r>
          </a:p>
          <a:p>
            <a:r>
              <a:rPr lang="en-US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2. Find the subject (who)</a:t>
            </a:r>
          </a:p>
          <a:p>
            <a:r>
              <a:rPr lang="en-US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lt"/>
              </a:rPr>
              <a:t>3. Find the predicate (verb, what)</a:t>
            </a:r>
            <a:endParaRPr lang="en-US" dirty="0">
              <a:solidFill>
                <a:schemeClr val="bg1"/>
              </a:solidFill>
              <a:latin typeface="Segoe UI Symbol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5A69DC-21EE-49ED-878B-22BD2AF63829}"/>
              </a:ext>
            </a:extLst>
          </p:cNvPr>
          <p:cNvSpPr txBox="1"/>
          <p:nvPr/>
        </p:nvSpPr>
        <p:spPr>
          <a:xfrm>
            <a:off x="411192" y="1015042"/>
            <a:ext cx="814908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Segoe UI Symbol" panose="020B0502040204020203" pitchFamily="34" charset="0"/>
              </a:rPr>
              <a:t>Let's identify the subject and the predicate in the following sentence.</a:t>
            </a:r>
          </a:p>
          <a:p>
            <a:r>
              <a:rPr lang="en-US" sz="2400" dirty="0">
                <a:latin typeface="Segoe UI Symbol" panose="020B0502040204020203" pitchFamily="34" charset="0"/>
                <a:cs typeface="Arial"/>
              </a:rPr>
              <a:t>Many teachers drink coffee.</a:t>
            </a:r>
          </a:p>
        </p:txBody>
      </p:sp>
    </p:spTree>
    <p:extLst>
      <p:ext uri="{BB962C8B-B14F-4D97-AF65-F5344CB8AC3E}">
        <p14:creationId xmlns:p14="http://schemas.microsoft.com/office/powerpoint/2010/main" val="297931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E2F9D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6F309F"/>
      </a:accent6>
      <a:hlink>
        <a:srgbClr val="6F309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1bdec51-370d-4831-b443-8a45ec792f6f">
      <UserInfo>
        <DisplayName>Alana Spizzirri</DisplayName>
        <AccountId>16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6A2AB6C6ACC149907C25EEC841AC98" ma:contentTypeVersion="8" ma:contentTypeDescription="Create a new document." ma:contentTypeScope="" ma:versionID="afddab889e6465f3c889e9f9ab9598bd">
  <xsd:schema xmlns:xsd="http://www.w3.org/2001/XMLSchema" xmlns:xs="http://www.w3.org/2001/XMLSchema" xmlns:p="http://schemas.microsoft.com/office/2006/metadata/properties" xmlns:ns2="e0ace73c-0ad1-4537-85d8-fe0c3d6e6dfb" xmlns:ns3="31bdec51-370d-4831-b443-8a45ec792f6f" targetNamespace="http://schemas.microsoft.com/office/2006/metadata/properties" ma:root="true" ma:fieldsID="262ba6e5192bb27ab572077c0c52b12f" ns2:_="" ns3:_="">
    <xsd:import namespace="e0ace73c-0ad1-4537-85d8-fe0c3d6e6dfb"/>
    <xsd:import namespace="31bdec51-370d-4831-b443-8a45ec792f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ce73c-0ad1-4537-85d8-fe0c3d6e6d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bdec51-370d-4831-b443-8a45ec792f6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FF58A1-3EA8-439A-9178-16E2EE51FF51}">
  <ds:schemaRefs>
    <ds:schemaRef ds:uri="31bdec51-370d-4831-b443-8a45ec792f6f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e0ace73c-0ad1-4537-85d8-fe0c3d6e6dfb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C9D5ED0-681F-45D1-A68C-C79B0734504C}">
  <ds:schemaRefs>
    <ds:schemaRef ds:uri="31bdec51-370d-4831-b443-8a45ec792f6f"/>
    <ds:schemaRef ds:uri="e0ace73c-0ad1-4537-85d8-fe0c3d6e6df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0E21FC0-1E26-4E9C-97F5-06FE02E0C1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4218</Words>
  <Application>Microsoft Macintosh PowerPoint</Application>
  <PresentationFormat>Widescreen</PresentationFormat>
  <Paragraphs>618</Paragraphs>
  <Slides>40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Yu Gothic Medium</vt:lpstr>
      <vt:lpstr>Yu Gothic UI Light</vt:lpstr>
      <vt:lpstr>Arial</vt:lpstr>
      <vt:lpstr>Arial,Sans-Serif</vt:lpstr>
      <vt:lpstr>Helvetica Neue</vt:lpstr>
      <vt:lpstr>Segoe UI Symbol</vt:lpstr>
      <vt:lpstr>Office Theme</vt:lpstr>
      <vt:lpstr>Run-Ons - Year 4</vt:lpstr>
      <vt:lpstr>Sentence Vs. Fragments * print worksheet **</vt:lpstr>
      <vt:lpstr>PowerPoint Presentation</vt:lpstr>
      <vt:lpstr>I will identify fragments and sentences and change fragments into sentences.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task today</vt:lpstr>
      <vt:lpstr>Did you correctly identify sentences and fragments?  Share the best sentence you created from a fragment with your partner. </vt:lpstr>
      <vt:lpstr>Run-On Sentences </vt:lpstr>
      <vt:lpstr>PowerPoint Presentation</vt:lpstr>
      <vt:lpstr>I will identify run on sentences compared to a complete sentence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task today</vt:lpstr>
      <vt:lpstr>Turn and tell your partner why this is/is not a run on sentence?  While it was hot, Daniel jumped into the bath tub to relax after a long day at work.</vt:lpstr>
      <vt:lpstr>Run On Sentences cont.  </vt:lpstr>
      <vt:lpstr>PowerPoint Presentation</vt:lpstr>
      <vt:lpstr>I will identify and correct run-on sentences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task today</vt:lpstr>
      <vt:lpstr>Share how you changed an incorrect run-on sentence into either one complete sentence or two separate clauses.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bradley.nguyen@gmail.com</dc:creator>
  <cp:lastModifiedBy>Nathaniel Swain</cp:lastModifiedBy>
  <cp:revision>1</cp:revision>
  <cp:lastPrinted>2021-09-14T00:46:44Z</cp:lastPrinted>
  <dcterms:created xsi:type="dcterms:W3CDTF">2021-05-03T10:40:32Z</dcterms:created>
  <dcterms:modified xsi:type="dcterms:W3CDTF">2022-09-11T13:48:17Z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0x010100756A2AB6C6ACC149907C25EEC841AC98</vt:lpwstr>
  </property>
</Properties>
</file>