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109DF-6641-0E3D-D0C2-82CAD982A166}" v="1" dt="2022-05-12T01:12:06.075"/>
    <p1510:client id="{963DA551-F26D-8EDF-CA03-F0B3A22B3999}" v="23" dt="2022-08-23T02:55:00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6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9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1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9BA3-D643-431C-9A5E-A1C243F32CC2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56B7-C29F-4BD4-9D5D-D1DCF9CB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FBED25-BEFB-4310-B4BB-FD98C5AB51D5}"/>
              </a:ext>
            </a:extLst>
          </p:cNvPr>
          <p:cNvSpPr txBox="1"/>
          <p:nvPr/>
        </p:nvSpPr>
        <p:spPr>
          <a:xfrm>
            <a:off x="2471738" y="328613"/>
            <a:ext cx="8115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HAPPY" panose="02000000000000000000" pitchFamily="2" charset="0"/>
              </a:rPr>
              <a:t>Story Grammar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27A27004-1822-49DD-B338-0422142158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81" b="194"/>
          <a:stretch/>
        </p:blipFill>
        <p:spPr>
          <a:xfrm>
            <a:off x="424070" y="1344276"/>
            <a:ext cx="3870541" cy="8047529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79C28CF-5971-4211-8098-7BAE20900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81294"/>
              </p:ext>
            </p:extLst>
          </p:nvPr>
        </p:nvGraphicFramePr>
        <p:xfrm>
          <a:off x="4283970" y="1344276"/>
          <a:ext cx="8522310" cy="814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2310">
                  <a:extLst>
                    <a:ext uri="{9D8B030D-6E8A-4147-A177-3AD203B41FA5}">
                      <a16:colId xmlns:a16="http://schemas.microsoft.com/office/drawing/2014/main" val="2123200369"/>
                    </a:ext>
                  </a:extLst>
                </a:gridCol>
              </a:tblGrid>
              <a:tr h="863254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502994"/>
                  </a:ext>
                </a:extLst>
              </a:tr>
              <a:tr h="768369">
                <a:tc>
                  <a:txBody>
                    <a:bodyPr/>
                    <a:lstStyle/>
                    <a:p>
                      <a:endParaRPr lang="en-US" sz="2800" b="1" i="0" kern="1200" dirty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b="1" i="0" kern="1200" dirty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9837"/>
                  </a:ext>
                </a:extLst>
              </a:tr>
              <a:tr h="833803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247009"/>
                  </a:ext>
                </a:extLst>
              </a:tr>
              <a:tr h="863254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909710"/>
                  </a:ext>
                </a:extLst>
              </a:tr>
              <a:tr h="863254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51687"/>
                  </a:ext>
                </a:extLst>
              </a:tr>
              <a:tr h="959542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8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13075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66017"/>
                  </a:ext>
                </a:extLst>
              </a:tr>
              <a:tr h="985837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244120"/>
                  </a:ext>
                </a:extLst>
              </a:tr>
              <a:tr h="863254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18056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57F6816-AB3E-4B6F-8E73-975061B011A2}"/>
              </a:ext>
            </a:extLst>
          </p:cNvPr>
          <p:cNvSpPr txBox="1"/>
          <p:nvPr/>
        </p:nvSpPr>
        <p:spPr>
          <a:xfrm>
            <a:off x="0" y="3277791"/>
            <a:ext cx="781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1.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C5175E-8181-481B-B330-2E4769113F84}"/>
              </a:ext>
            </a:extLst>
          </p:cNvPr>
          <p:cNvSpPr txBox="1"/>
          <p:nvPr/>
        </p:nvSpPr>
        <p:spPr>
          <a:xfrm>
            <a:off x="11569" y="2385810"/>
            <a:ext cx="7818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3.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6855D5-B9E0-47EE-BA43-2513570D5798}"/>
              </a:ext>
            </a:extLst>
          </p:cNvPr>
          <p:cNvSpPr txBox="1"/>
          <p:nvPr/>
        </p:nvSpPr>
        <p:spPr>
          <a:xfrm>
            <a:off x="15724" y="1493829"/>
            <a:ext cx="7818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4.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D45B39-C9DF-4CE7-AD61-53178B1248EF}"/>
              </a:ext>
            </a:extLst>
          </p:cNvPr>
          <p:cNvSpPr txBox="1"/>
          <p:nvPr/>
        </p:nvSpPr>
        <p:spPr>
          <a:xfrm>
            <a:off x="42228" y="4125902"/>
            <a:ext cx="7818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2.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67844-2CED-400E-8BAC-7135C0E72BF5}"/>
              </a:ext>
            </a:extLst>
          </p:cNvPr>
          <p:cNvSpPr txBox="1"/>
          <p:nvPr/>
        </p:nvSpPr>
        <p:spPr>
          <a:xfrm>
            <a:off x="43739" y="4974013"/>
            <a:ext cx="7818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6.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4AEB74-1A95-4640-8EC5-B4D9A36A6425}"/>
              </a:ext>
            </a:extLst>
          </p:cNvPr>
          <p:cNvSpPr txBox="1"/>
          <p:nvPr/>
        </p:nvSpPr>
        <p:spPr>
          <a:xfrm>
            <a:off x="44688" y="5865994"/>
            <a:ext cx="78187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5.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8F1942-B7EB-4549-A479-F46364BEA25D}"/>
              </a:ext>
            </a:extLst>
          </p:cNvPr>
          <p:cNvSpPr txBox="1"/>
          <p:nvPr/>
        </p:nvSpPr>
        <p:spPr>
          <a:xfrm>
            <a:off x="39086" y="6881060"/>
            <a:ext cx="781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7.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EEAB1B-24E1-4154-92E3-8318228219CD}"/>
              </a:ext>
            </a:extLst>
          </p:cNvPr>
          <p:cNvSpPr txBox="1"/>
          <p:nvPr/>
        </p:nvSpPr>
        <p:spPr>
          <a:xfrm>
            <a:off x="39086" y="7773041"/>
            <a:ext cx="781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8.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763C4E-3EF3-4EF1-831A-A361AB722C01}"/>
              </a:ext>
            </a:extLst>
          </p:cNvPr>
          <p:cNvSpPr txBox="1"/>
          <p:nvPr/>
        </p:nvSpPr>
        <p:spPr>
          <a:xfrm>
            <a:off x="33131" y="8621152"/>
            <a:ext cx="781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9.</a:t>
            </a:r>
            <a:endParaRPr lang="en-A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9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6EE70BD2E004EB5AB009B25520E42" ma:contentTypeVersion="16" ma:contentTypeDescription="Create a new document." ma:contentTypeScope="" ma:versionID="2b0d6eaf9cf8ad41d9c706865eec2b94">
  <xsd:schema xmlns:xsd="http://www.w3.org/2001/XMLSchema" xmlns:xs="http://www.w3.org/2001/XMLSchema" xmlns:p="http://schemas.microsoft.com/office/2006/metadata/properties" xmlns:ns2="9b8b065f-e8c5-465c-a9e2-64431e83f74e" xmlns:ns3="1b7faae8-15f0-43ca-87de-ef1bc6c470f5" targetNamespace="http://schemas.microsoft.com/office/2006/metadata/properties" ma:root="true" ma:fieldsID="ede0835c890f4a4f0504dd987e9a5d25" ns2:_="" ns3:_="">
    <xsd:import namespace="9b8b065f-e8c5-465c-a9e2-64431e83f74e"/>
    <xsd:import namespace="1b7faae8-15f0-43ca-87de-ef1bc6c470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b065f-e8c5-465c-a9e2-64431e83f7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607bbe-9751-46d3-ac86-39dfe3141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faae8-15f0-43ca-87de-ef1bc6c470f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badd973-2cd5-4050-a966-f3aa9cfdd256}" ma:internalName="TaxCatchAll" ma:showField="CatchAllData" ma:web="1b7faae8-15f0-43ca-87de-ef1bc6c470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7faae8-15f0-43ca-87de-ef1bc6c470f5" xsi:nil="true"/>
    <lcf76f155ced4ddcb4097134ff3c332f xmlns="9b8b065f-e8c5-465c-a9e2-64431e83f74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F7875D-B287-4685-B655-4D56B6B0F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8b065f-e8c5-465c-a9e2-64431e83f74e"/>
    <ds:schemaRef ds:uri="1b7faae8-15f0-43ca-87de-ef1bc6c470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6C0C5B-8B92-4D1F-B469-945393620C7F}">
  <ds:schemaRefs>
    <ds:schemaRef ds:uri="http://schemas.microsoft.com/office/2006/documentManagement/types"/>
    <ds:schemaRef ds:uri="http://schemas.microsoft.com/office/2006/metadata/properties"/>
    <ds:schemaRef ds:uri="9b8b065f-e8c5-465c-a9e2-64431e83f74e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1b7faae8-15f0-43ca-87de-ef1bc6c470f5"/>
  </ds:schemaRefs>
</ds:datastoreItem>
</file>

<file path=customXml/itemProps3.xml><?xml version="1.0" encoding="utf-8"?>
<ds:datastoreItem xmlns:ds="http://schemas.openxmlformats.org/officeDocument/2006/customXml" ds:itemID="{01C1F766-48D6-418B-8A9B-4C3C11A53C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20</Words>
  <Application>Microsoft Office PowerPoint</Application>
  <PresentationFormat>A3 Paper (297x420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Coombes</dc:creator>
  <cp:lastModifiedBy>Bridget McFadden</cp:lastModifiedBy>
  <cp:revision>13</cp:revision>
  <cp:lastPrinted>2021-11-19T05:20:08Z</cp:lastPrinted>
  <dcterms:created xsi:type="dcterms:W3CDTF">2021-11-08T10:22:46Z</dcterms:created>
  <dcterms:modified xsi:type="dcterms:W3CDTF">2022-09-11T14:55:05Z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0x010100CD76EE70BD2E004EB5AB009B25520E42</vt:lpwstr>
  </property>
  <property fmtid="{D5CDD505-2E9C-101B-9397-08002B2CF9AE}" pid="3" name="MediaServiceImageTags">
    <vt:lpwstr/>
  </property>
</Properties>
</file>